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76" r:id="rId7"/>
    <p:sldId id="269" r:id="rId8"/>
    <p:sldId id="270" r:id="rId9"/>
    <p:sldId id="271" r:id="rId10"/>
    <p:sldId id="275" r:id="rId11"/>
    <p:sldId id="272" r:id="rId12"/>
    <p:sldId id="273" r:id="rId13"/>
    <p:sldId id="274" r:id="rId14"/>
    <p:sldId id="261" r:id="rId15"/>
    <p:sldId id="285" r:id="rId16"/>
    <p:sldId id="277" r:id="rId17"/>
    <p:sldId id="291" r:id="rId18"/>
    <p:sldId id="282" r:id="rId19"/>
    <p:sldId id="283" r:id="rId20"/>
    <p:sldId id="284" r:id="rId21"/>
    <p:sldId id="281" r:id="rId22"/>
    <p:sldId id="262" r:id="rId23"/>
    <p:sldId id="292" r:id="rId24"/>
    <p:sldId id="295" r:id="rId25"/>
    <p:sldId id="286" r:id="rId26"/>
    <p:sldId id="287" r:id="rId27"/>
    <p:sldId id="288" r:id="rId28"/>
    <p:sldId id="289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ECD1C-A6ED-4844-8A36-CB1A3E5FF286}" v="3" dt="2024-08-30T03:42:59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Visser" userId="c6ba7ae522846ea7" providerId="LiveId" clId="{594ECD1C-A6ED-4844-8A36-CB1A3E5FF286}"/>
    <pc:docChg chg="custSel addSld modSld">
      <pc:chgData name="Lesley Visser" userId="c6ba7ae522846ea7" providerId="LiveId" clId="{594ECD1C-A6ED-4844-8A36-CB1A3E5FF286}" dt="2024-08-30T03:43:24.274" v="14" actId="478"/>
      <pc:docMkLst>
        <pc:docMk/>
      </pc:docMkLst>
      <pc:sldChg chg="modSp mod">
        <pc:chgData name="Lesley Visser" userId="c6ba7ae522846ea7" providerId="LiveId" clId="{594ECD1C-A6ED-4844-8A36-CB1A3E5FF286}" dt="2024-08-30T03:39:51.482" v="0" actId="2711"/>
        <pc:sldMkLst>
          <pc:docMk/>
          <pc:sldMk cId="40734903" sldId="290"/>
        </pc:sldMkLst>
        <pc:spChg chg="mod">
          <ac:chgData name="Lesley Visser" userId="c6ba7ae522846ea7" providerId="LiveId" clId="{594ECD1C-A6ED-4844-8A36-CB1A3E5FF286}" dt="2024-08-30T03:39:51.482" v="0" actId="2711"/>
          <ac:spMkLst>
            <pc:docMk/>
            <pc:sldMk cId="40734903" sldId="290"/>
            <ac:spMk id="3" creationId="{00AB3D48-877C-E3F1-6E43-204CD01465BB}"/>
          </ac:spMkLst>
        </pc:spChg>
      </pc:sldChg>
      <pc:sldChg chg="addSp delSp modSp add mod">
        <pc:chgData name="Lesley Visser" userId="c6ba7ae522846ea7" providerId="LiveId" clId="{594ECD1C-A6ED-4844-8A36-CB1A3E5FF286}" dt="2024-08-30T03:43:24.274" v="14" actId="478"/>
        <pc:sldMkLst>
          <pc:docMk/>
          <pc:sldMk cId="1507380428" sldId="295"/>
        </pc:sldMkLst>
        <pc:spChg chg="mod">
          <ac:chgData name="Lesley Visser" userId="c6ba7ae522846ea7" providerId="LiveId" clId="{594ECD1C-A6ED-4844-8A36-CB1A3E5FF286}" dt="2024-08-30T03:41:50.337" v="2" actId="2711"/>
          <ac:spMkLst>
            <pc:docMk/>
            <pc:sldMk cId="1507380428" sldId="295"/>
            <ac:spMk id="2" creationId="{F23FDB8A-302F-B855-E633-68A45C2F5ED4}"/>
          </ac:spMkLst>
        </pc:spChg>
        <pc:picChg chg="mod">
          <ac:chgData name="Lesley Visser" userId="c6ba7ae522846ea7" providerId="LiveId" clId="{594ECD1C-A6ED-4844-8A36-CB1A3E5FF286}" dt="2024-08-30T03:43:02.553" v="8" actId="14100"/>
          <ac:picMkLst>
            <pc:docMk/>
            <pc:sldMk cId="1507380428" sldId="295"/>
            <ac:picMk id="4" creationId="{80FF877C-501F-0721-D970-E65095C2613C}"/>
          </ac:picMkLst>
        </pc:picChg>
        <pc:picChg chg="add del mod ord">
          <ac:chgData name="Lesley Visser" userId="c6ba7ae522846ea7" providerId="LiveId" clId="{594ECD1C-A6ED-4844-8A36-CB1A3E5FF286}" dt="2024-08-30T03:43:24.274" v="14" actId="478"/>
          <ac:picMkLst>
            <pc:docMk/>
            <pc:sldMk cId="1507380428" sldId="295"/>
            <ac:picMk id="5" creationId="{99D7B1E8-5B58-0CDD-76F6-23E5ABDEED33}"/>
          </ac:picMkLst>
        </pc:picChg>
      </pc:sldChg>
    </pc:docChg>
  </pc:docChgLst>
  <pc:docChgLst>
    <pc:chgData name="Lesley Visser" userId="c6ba7ae522846ea7" providerId="LiveId" clId="{CB78F1B2-A543-4785-83A3-91FDEABB8316}"/>
    <pc:docChg chg="modSld">
      <pc:chgData name="Lesley Visser" userId="c6ba7ae522846ea7" providerId="LiveId" clId="{CB78F1B2-A543-4785-83A3-91FDEABB8316}" dt="2024-08-07T06:03:31.487" v="15" actId="20577"/>
      <pc:docMkLst>
        <pc:docMk/>
      </pc:docMkLst>
      <pc:sldChg chg="modSp mod">
        <pc:chgData name="Lesley Visser" userId="c6ba7ae522846ea7" providerId="LiveId" clId="{CB78F1B2-A543-4785-83A3-91FDEABB8316}" dt="2024-08-07T06:03:31.487" v="15" actId="20577"/>
        <pc:sldMkLst>
          <pc:docMk/>
          <pc:sldMk cId="2747094302" sldId="256"/>
        </pc:sldMkLst>
        <pc:spChg chg="mod">
          <ac:chgData name="Lesley Visser" userId="c6ba7ae522846ea7" providerId="LiveId" clId="{CB78F1B2-A543-4785-83A3-91FDEABB8316}" dt="2024-08-07T06:03:31.487" v="15" actId="20577"/>
          <ac:spMkLst>
            <pc:docMk/>
            <pc:sldMk cId="2747094302" sldId="256"/>
            <ac:spMk id="2" creationId="{335A6C95-7FAC-0BC8-0B45-B59AF288E24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09FC1-33E9-4596-BFBF-BC75AB5E3F6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094BD1B-B27C-40CF-A44B-1ECBACE60C94}">
      <dgm:prSet/>
      <dgm:spPr/>
      <dgm:t>
        <a:bodyPr/>
        <a:lstStyle/>
        <a:p>
          <a:r>
            <a:rPr lang="en-ZA"/>
            <a:t>DHET – NCV Level 2 – 4 culmination in NCV Senior Certificate</a:t>
          </a:r>
          <a:endParaRPr lang="en-US"/>
        </a:p>
      </dgm:t>
    </dgm:pt>
    <dgm:pt modelId="{B22C3EF8-6084-4AC7-8B29-88E0F6B23075}" type="sibTrans" cxnId="{05157263-05F5-4CED-813E-15C42F656724}">
      <dgm:prSet/>
      <dgm:spPr/>
      <dgm:t>
        <a:bodyPr/>
        <a:lstStyle/>
        <a:p>
          <a:endParaRPr lang="en-US"/>
        </a:p>
      </dgm:t>
    </dgm:pt>
    <dgm:pt modelId="{D2FB2C68-80FE-4D7A-B886-0DC93C9FD672}" type="parTrans" cxnId="{05157263-05F5-4CED-813E-15C42F656724}">
      <dgm:prSet/>
      <dgm:spPr/>
      <dgm:t>
        <a:bodyPr/>
        <a:lstStyle/>
        <a:p>
          <a:endParaRPr lang="en-US"/>
        </a:p>
      </dgm:t>
    </dgm:pt>
    <dgm:pt modelId="{280D7742-EFF6-4DD5-B4FF-7F1BA372BB42}">
      <dgm:prSet/>
      <dgm:spPr/>
      <dgm:t>
        <a:bodyPr/>
        <a:lstStyle/>
        <a:p>
          <a:r>
            <a:rPr lang="en-ZA"/>
            <a:t>DBE - CAPS Grade 10 – 12 culminating in National Senior Certificate</a:t>
          </a:r>
          <a:endParaRPr lang="en-US"/>
        </a:p>
      </dgm:t>
    </dgm:pt>
    <dgm:pt modelId="{EBAFEF2F-865A-4EFB-9C58-1D735ED48259}" type="sibTrans" cxnId="{21D4ACBC-0DE2-45BF-BA7B-8CF7929E5DA9}">
      <dgm:prSet/>
      <dgm:spPr/>
      <dgm:t>
        <a:bodyPr/>
        <a:lstStyle/>
        <a:p>
          <a:endParaRPr lang="en-US"/>
        </a:p>
      </dgm:t>
    </dgm:pt>
    <dgm:pt modelId="{2615C7CC-6089-46A8-B71D-A5E19ED92993}" type="parTrans" cxnId="{21D4ACBC-0DE2-45BF-BA7B-8CF7929E5DA9}">
      <dgm:prSet/>
      <dgm:spPr/>
      <dgm:t>
        <a:bodyPr/>
        <a:lstStyle/>
        <a:p>
          <a:endParaRPr lang="en-US"/>
        </a:p>
      </dgm:t>
    </dgm:pt>
    <dgm:pt modelId="{93455C9F-7A3E-4671-9EB7-08A02149F653}">
      <dgm:prSet/>
      <dgm:spPr/>
      <dgm:t>
        <a:bodyPr/>
        <a:lstStyle/>
        <a:p>
          <a:r>
            <a:rPr lang="en-ZA" dirty="0"/>
            <a:t>To offer an NQF 4 qualification that leads to tertiary education.</a:t>
          </a:r>
          <a:endParaRPr lang="en-US" dirty="0"/>
        </a:p>
      </dgm:t>
    </dgm:pt>
    <dgm:pt modelId="{96B595F9-9B2B-48E4-AA4B-28B0B1F1BE7B}" type="sibTrans" cxnId="{A8B2E14D-95F1-4F98-95D5-B9CDBE915B50}">
      <dgm:prSet/>
      <dgm:spPr/>
      <dgm:t>
        <a:bodyPr/>
        <a:lstStyle/>
        <a:p>
          <a:endParaRPr lang="en-US"/>
        </a:p>
      </dgm:t>
    </dgm:pt>
    <dgm:pt modelId="{13A8D5B8-C2DD-4083-8DE5-DADFA725FB8C}" type="parTrans" cxnId="{A8B2E14D-95F1-4F98-95D5-B9CDBE915B50}">
      <dgm:prSet/>
      <dgm:spPr/>
      <dgm:t>
        <a:bodyPr/>
        <a:lstStyle/>
        <a:p>
          <a:endParaRPr lang="en-US"/>
        </a:p>
      </dgm:t>
    </dgm:pt>
    <dgm:pt modelId="{5B3461A9-3618-4E7A-B861-F2FAF9FFD54F}" type="pres">
      <dgm:prSet presAssocID="{64309FC1-33E9-4596-BFBF-BC75AB5E3F6C}" presName="root" presStyleCnt="0">
        <dgm:presLayoutVars>
          <dgm:dir/>
          <dgm:resizeHandles val="exact"/>
        </dgm:presLayoutVars>
      </dgm:prSet>
      <dgm:spPr/>
    </dgm:pt>
    <dgm:pt modelId="{4A52AE77-8FD6-4CA7-8A18-029F3377759E}" type="pres">
      <dgm:prSet presAssocID="{64309FC1-33E9-4596-BFBF-BC75AB5E3F6C}" presName="container" presStyleCnt="0">
        <dgm:presLayoutVars>
          <dgm:dir/>
          <dgm:resizeHandles val="exact"/>
        </dgm:presLayoutVars>
      </dgm:prSet>
      <dgm:spPr/>
    </dgm:pt>
    <dgm:pt modelId="{3AD55F0B-B7D5-404C-8CFB-EC968F21E267}" type="pres">
      <dgm:prSet presAssocID="{93455C9F-7A3E-4671-9EB7-08A02149F653}" presName="compNode" presStyleCnt="0"/>
      <dgm:spPr/>
    </dgm:pt>
    <dgm:pt modelId="{30BD4B29-E8D4-4E72-BD36-D13B32462EDA}" type="pres">
      <dgm:prSet presAssocID="{93455C9F-7A3E-4671-9EB7-08A02149F653}" presName="iconBgRect" presStyleLbl="bgShp" presStyleIdx="0" presStyleCnt="3"/>
      <dgm:spPr/>
    </dgm:pt>
    <dgm:pt modelId="{AC2DBB81-2CDE-468B-8D52-23CCAE531F4D}" type="pres">
      <dgm:prSet presAssocID="{93455C9F-7A3E-4671-9EB7-08A02149F653}" presName="iconRect" presStyleLbl="node1" presStyleIdx="0" presStyleCnt="3" custLinFactNeighborX="12352" custLinFactNeighborY="146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5FE406E-87B0-4233-9164-5F2485F015E2}" type="pres">
      <dgm:prSet presAssocID="{93455C9F-7A3E-4671-9EB7-08A02149F653}" presName="spaceRect" presStyleCnt="0"/>
      <dgm:spPr/>
    </dgm:pt>
    <dgm:pt modelId="{C78CA42E-9658-418D-858C-F86DDCE8D501}" type="pres">
      <dgm:prSet presAssocID="{93455C9F-7A3E-4671-9EB7-08A02149F653}" presName="textRect" presStyleLbl="revTx" presStyleIdx="0" presStyleCnt="3">
        <dgm:presLayoutVars>
          <dgm:chMax val="1"/>
          <dgm:chPref val="1"/>
        </dgm:presLayoutVars>
      </dgm:prSet>
      <dgm:spPr/>
    </dgm:pt>
    <dgm:pt modelId="{6C0AFB57-6B1E-4D01-B81B-104C2AA560CE}" type="pres">
      <dgm:prSet presAssocID="{96B595F9-9B2B-48E4-AA4B-28B0B1F1BE7B}" presName="sibTrans" presStyleLbl="sibTrans2D1" presStyleIdx="0" presStyleCnt="0"/>
      <dgm:spPr/>
    </dgm:pt>
    <dgm:pt modelId="{1A98514B-0C06-4000-B316-5CD295689339}" type="pres">
      <dgm:prSet presAssocID="{280D7742-EFF6-4DD5-B4FF-7F1BA372BB42}" presName="compNode" presStyleCnt="0"/>
      <dgm:spPr/>
    </dgm:pt>
    <dgm:pt modelId="{F896BB03-AA8F-4D3C-89C9-304269F103B1}" type="pres">
      <dgm:prSet presAssocID="{280D7742-EFF6-4DD5-B4FF-7F1BA372BB42}" presName="iconBgRect" presStyleLbl="bgShp" presStyleIdx="1" presStyleCnt="3"/>
      <dgm:spPr/>
    </dgm:pt>
    <dgm:pt modelId="{7BE5320C-B542-4A63-8FA4-965923DA3D23}" type="pres">
      <dgm:prSet presAssocID="{280D7742-EFF6-4DD5-B4FF-7F1BA372BB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38C1DAD-2834-457A-8DF9-EC4C055FE216}" type="pres">
      <dgm:prSet presAssocID="{280D7742-EFF6-4DD5-B4FF-7F1BA372BB42}" presName="spaceRect" presStyleCnt="0"/>
      <dgm:spPr/>
    </dgm:pt>
    <dgm:pt modelId="{74E766FE-DB1A-4DC2-B890-A5964464942F}" type="pres">
      <dgm:prSet presAssocID="{280D7742-EFF6-4DD5-B4FF-7F1BA372BB42}" presName="textRect" presStyleLbl="revTx" presStyleIdx="1" presStyleCnt="3">
        <dgm:presLayoutVars>
          <dgm:chMax val="1"/>
          <dgm:chPref val="1"/>
        </dgm:presLayoutVars>
      </dgm:prSet>
      <dgm:spPr/>
    </dgm:pt>
    <dgm:pt modelId="{DDA2C3DB-F190-40F4-AEB9-B9BB7DCFB029}" type="pres">
      <dgm:prSet presAssocID="{EBAFEF2F-865A-4EFB-9C58-1D735ED48259}" presName="sibTrans" presStyleLbl="sibTrans2D1" presStyleIdx="0" presStyleCnt="0"/>
      <dgm:spPr/>
    </dgm:pt>
    <dgm:pt modelId="{41F24257-BEA4-42DF-903D-E36E9882C2F7}" type="pres">
      <dgm:prSet presAssocID="{4094BD1B-B27C-40CF-A44B-1ECBACE60C94}" presName="compNode" presStyleCnt="0"/>
      <dgm:spPr/>
    </dgm:pt>
    <dgm:pt modelId="{2417AFB2-8276-488D-B47A-802DBAE807AC}" type="pres">
      <dgm:prSet presAssocID="{4094BD1B-B27C-40CF-A44B-1ECBACE60C94}" presName="iconBgRect" presStyleLbl="bgShp" presStyleIdx="2" presStyleCnt="3"/>
      <dgm:spPr/>
    </dgm:pt>
    <dgm:pt modelId="{7677F410-4E6D-4041-9751-76892E404726}" type="pres">
      <dgm:prSet presAssocID="{4094BD1B-B27C-40CF-A44B-1ECBACE60C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77B7B924-608B-4144-874B-FE951EE1DC8F}" type="pres">
      <dgm:prSet presAssocID="{4094BD1B-B27C-40CF-A44B-1ECBACE60C94}" presName="spaceRect" presStyleCnt="0"/>
      <dgm:spPr/>
    </dgm:pt>
    <dgm:pt modelId="{8B748B40-19E8-4044-92A8-C66ED32A82F7}" type="pres">
      <dgm:prSet presAssocID="{4094BD1B-B27C-40CF-A44B-1ECBACE60C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5157263-05F5-4CED-813E-15C42F656724}" srcId="{64309FC1-33E9-4596-BFBF-BC75AB5E3F6C}" destId="{4094BD1B-B27C-40CF-A44B-1ECBACE60C94}" srcOrd="2" destOrd="0" parTransId="{D2FB2C68-80FE-4D7A-B886-0DC93C9FD672}" sibTransId="{B22C3EF8-6084-4AC7-8B29-88E0F6B23075}"/>
    <dgm:cxn modelId="{A8B2E14D-95F1-4F98-95D5-B9CDBE915B50}" srcId="{64309FC1-33E9-4596-BFBF-BC75AB5E3F6C}" destId="{93455C9F-7A3E-4671-9EB7-08A02149F653}" srcOrd="0" destOrd="0" parTransId="{13A8D5B8-C2DD-4083-8DE5-DADFA725FB8C}" sibTransId="{96B595F9-9B2B-48E4-AA4B-28B0B1F1BE7B}"/>
    <dgm:cxn modelId="{04B03986-44F7-4D20-9B80-D5257146D669}" type="presOf" srcId="{280D7742-EFF6-4DD5-B4FF-7F1BA372BB42}" destId="{74E766FE-DB1A-4DC2-B890-A5964464942F}" srcOrd="0" destOrd="0" presId="urn:microsoft.com/office/officeart/2018/2/layout/IconCircleList"/>
    <dgm:cxn modelId="{7FED26A3-493F-48C1-B922-383CE6E50851}" type="presOf" srcId="{EBAFEF2F-865A-4EFB-9C58-1D735ED48259}" destId="{DDA2C3DB-F190-40F4-AEB9-B9BB7DCFB029}" srcOrd="0" destOrd="0" presId="urn:microsoft.com/office/officeart/2018/2/layout/IconCircleList"/>
    <dgm:cxn modelId="{EE2639A7-1828-4951-AF04-09DD4D6F11E6}" type="presOf" srcId="{96B595F9-9B2B-48E4-AA4B-28B0B1F1BE7B}" destId="{6C0AFB57-6B1E-4D01-B81B-104C2AA560CE}" srcOrd="0" destOrd="0" presId="urn:microsoft.com/office/officeart/2018/2/layout/IconCircleList"/>
    <dgm:cxn modelId="{21D4ACBC-0DE2-45BF-BA7B-8CF7929E5DA9}" srcId="{64309FC1-33E9-4596-BFBF-BC75AB5E3F6C}" destId="{280D7742-EFF6-4DD5-B4FF-7F1BA372BB42}" srcOrd="1" destOrd="0" parTransId="{2615C7CC-6089-46A8-B71D-A5E19ED92993}" sibTransId="{EBAFEF2F-865A-4EFB-9C58-1D735ED48259}"/>
    <dgm:cxn modelId="{306F68C3-4E81-4BDD-9BAA-79585904073D}" type="presOf" srcId="{4094BD1B-B27C-40CF-A44B-1ECBACE60C94}" destId="{8B748B40-19E8-4044-92A8-C66ED32A82F7}" srcOrd="0" destOrd="0" presId="urn:microsoft.com/office/officeart/2018/2/layout/IconCircleList"/>
    <dgm:cxn modelId="{2C2B92CE-99E8-4A61-B96B-FBE81FA21F50}" type="presOf" srcId="{93455C9F-7A3E-4671-9EB7-08A02149F653}" destId="{C78CA42E-9658-418D-858C-F86DDCE8D501}" srcOrd="0" destOrd="0" presId="urn:microsoft.com/office/officeart/2018/2/layout/IconCircleList"/>
    <dgm:cxn modelId="{16027DFD-CDA5-4D7B-8A41-BD76A8EF61BB}" type="presOf" srcId="{64309FC1-33E9-4596-BFBF-BC75AB5E3F6C}" destId="{5B3461A9-3618-4E7A-B861-F2FAF9FFD54F}" srcOrd="0" destOrd="0" presId="urn:microsoft.com/office/officeart/2018/2/layout/IconCircleList"/>
    <dgm:cxn modelId="{61AE7D4C-8C4C-4036-AC0C-B3CD88EB438E}" type="presParOf" srcId="{5B3461A9-3618-4E7A-B861-F2FAF9FFD54F}" destId="{4A52AE77-8FD6-4CA7-8A18-029F3377759E}" srcOrd="0" destOrd="0" presId="urn:microsoft.com/office/officeart/2018/2/layout/IconCircleList"/>
    <dgm:cxn modelId="{A200D6D2-EC6B-4C3B-8996-F0FF03D9AAF8}" type="presParOf" srcId="{4A52AE77-8FD6-4CA7-8A18-029F3377759E}" destId="{3AD55F0B-B7D5-404C-8CFB-EC968F21E267}" srcOrd="0" destOrd="0" presId="urn:microsoft.com/office/officeart/2018/2/layout/IconCircleList"/>
    <dgm:cxn modelId="{FDE806A8-EEFE-42F9-ACA6-27E963BD759A}" type="presParOf" srcId="{3AD55F0B-B7D5-404C-8CFB-EC968F21E267}" destId="{30BD4B29-E8D4-4E72-BD36-D13B32462EDA}" srcOrd="0" destOrd="0" presId="urn:microsoft.com/office/officeart/2018/2/layout/IconCircleList"/>
    <dgm:cxn modelId="{145097AA-B00A-487D-8365-00F781F669C0}" type="presParOf" srcId="{3AD55F0B-B7D5-404C-8CFB-EC968F21E267}" destId="{AC2DBB81-2CDE-468B-8D52-23CCAE531F4D}" srcOrd="1" destOrd="0" presId="urn:microsoft.com/office/officeart/2018/2/layout/IconCircleList"/>
    <dgm:cxn modelId="{3022C475-9B81-48D9-B2E4-B3BD5B56C255}" type="presParOf" srcId="{3AD55F0B-B7D5-404C-8CFB-EC968F21E267}" destId="{45FE406E-87B0-4233-9164-5F2485F015E2}" srcOrd="2" destOrd="0" presId="urn:microsoft.com/office/officeart/2018/2/layout/IconCircleList"/>
    <dgm:cxn modelId="{8DC822A6-CDA2-4E4D-8151-E3E7834B87AE}" type="presParOf" srcId="{3AD55F0B-B7D5-404C-8CFB-EC968F21E267}" destId="{C78CA42E-9658-418D-858C-F86DDCE8D501}" srcOrd="3" destOrd="0" presId="urn:microsoft.com/office/officeart/2018/2/layout/IconCircleList"/>
    <dgm:cxn modelId="{79CDD0F7-08B9-4C60-8092-4F544EB84827}" type="presParOf" srcId="{4A52AE77-8FD6-4CA7-8A18-029F3377759E}" destId="{6C0AFB57-6B1E-4D01-B81B-104C2AA560CE}" srcOrd="1" destOrd="0" presId="urn:microsoft.com/office/officeart/2018/2/layout/IconCircleList"/>
    <dgm:cxn modelId="{881AD762-8E36-4410-A872-3ECC412D988C}" type="presParOf" srcId="{4A52AE77-8FD6-4CA7-8A18-029F3377759E}" destId="{1A98514B-0C06-4000-B316-5CD295689339}" srcOrd="2" destOrd="0" presId="urn:microsoft.com/office/officeart/2018/2/layout/IconCircleList"/>
    <dgm:cxn modelId="{D6C0C68C-B801-49F0-9D97-EEC0515C115C}" type="presParOf" srcId="{1A98514B-0C06-4000-B316-5CD295689339}" destId="{F896BB03-AA8F-4D3C-89C9-304269F103B1}" srcOrd="0" destOrd="0" presId="urn:microsoft.com/office/officeart/2018/2/layout/IconCircleList"/>
    <dgm:cxn modelId="{924FDF19-D5B7-4F4D-B80E-FF98080A6C7F}" type="presParOf" srcId="{1A98514B-0C06-4000-B316-5CD295689339}" destId="{7BE5320C-B542-4A63-8FA4-965923DA3D23}" srcOrd="1" destOrd="0" presId="urn:microsoft.com/office/officeart/2018/2/layout/IconCircleList"/>
    <dgm:cxn modelId="{196095B2-6008-48C0-B65D-5A0F4E89DF1A}" type="presParOf" srcId="{1A98514B-0C06-4000-B316-5CD295689339}" destId="{338C1DAD-2834-457A-8DF9-EC4C055FE216}" srcOrd="2" destOrd="0" presId="urn:microsoft.com/office/officeart/2018/2/layout/IconCircleList"/>
    <dgm:cxn modelId="{2B80B9D3-6F25-4C37-9E4B-E02373EB4FC6}" type="presParOf" srcId="{1A98514B-0C06-4000-B316-5CD295689339}" destId="{74E766FE-DB1A-4DC2-B890-A5964464942F}" srcOrd="3" destOrd="0" presId="urn:microsoft.com/office/officeart/2018/2/layout/IconCircleList"/>
    <dgm:cxn modelId="{8ED9F366-C55C-4E51-B779-67461E4A842E}" type="presParOf" srcId="{4A52AE77-8FD6-4CA7-8A18-029F3377759E}" destId="{DDA2C3DB-F190-40F4-AEB9-B9BB7DCFB029}" srcOrd="3" destOrd="0" presId="urn:microsoft.com/office/officeart/2018/2/layout/IconCircleList"/>
    <dgm:cxn modelId="{CE46A170-5F7E-4B70-8427-D3F4D9B96F95}" type="presParOf" srcId="{4A52AE77-8FD6-4CA7-8A18-029F3377759E}" destId="{41F24257-BEA4-42DF-903D-E36E9882C2F7}" srcOrd="4" destOrd="0" presId="urn:microsoft.com/office/officeart/2018/2/layout/IconCircleList"/>
    <dgm:cxn modelId="{987F0223-D686-4061-931C-5F460FAFF5B2}" type="presParOf" srcId="{41F24257-BEA4-42DF-903D-E36E9882C2F7}" destId="{2417AFB2-8276-488D-B47A-802DBAE807AC}" srcOrd="0" destOrd="0" presId="urn:microsoft.com/office/officeart/2018/2/layout/IconCircleList"/>
    <dgm:cxn modelId="{72C2A106-6237-44AF-A04C-64F106ADF077}" type="presParOf" srcId="{41F24257-BEA4-42DF-903D-E36E9882C2F7}" destId="{7677F410-4E6D-4041-9751-76892E404726}" srcOrd="1" destOrd="0" presId="urn:microsoft.com/office/officeart/2018/2/layout/IconCircleList"/>
    <dgm:cxn modelId="{C8C53030-79B7-47F0-A6FB-CC9B2EA114B1}" type="presParOf" srcId="{41F24257-BEA4-42DF-903D-E36E9882C2F7}" destId="{77B7B924-608B-4144-874B-FE951EE1DC8F}" srcOrd="2" destOrd="0" presId="urn:microsoft.com/office/officeart/2018/2/layout/IconCircleList"/>
    <dgm:cxn modelId="{EB1430B5-1A07-4720-BB4A-3295D35B2FDC}" type="presParOf" srcId="{41F24257-BEA4-42DF-903D-E36E9882C2F7}" destId="{8B748B40-19E8-4044-92A8-C66ED32A82F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77473-AEDB-4E67-A439-49EC76B1CDA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901165-C978-4019-A49C-7A35D26A833E}">
      <dgm:prSet/>
      <dgm:spPr/>
      <dgm:t>
        <a:bodyPr/>
        <a:lstStyle/>
        <a:p>
          <a:pPr>
            <a:defRPr b="1"/>
          </a:pPr>
          <a:r>
            <a:rPr lang="en-ZA"/>
            <a:t>Compulsory Subjects</a:t>
          </a:r>
          <a:endParaRPr lang="en-US"/>
        </a:p>
      </dgm:t>
    </dgm:pt>
    <dgm:pt modelId="{2E6618D7-6832-47B0-AA4B-47F393EA5AA8}" type="parTrans" cxnId="{E0FC698F-5D3B-41C8-9DCD-B2844BAC5634}">
      <dgm:prSet/>
      <dgm:spPr/>
      <dgm:t>
        <a:bodyPr/>
        <a:lstStyle/>
        <a:p>
          <a:endParaRPr lang="en-US"/>
        </a:p>
      </dgm:t>
    </dgm:pt>
    <dgm:pt modelId="{DD917A09-E178-429A-A245-53F243966A41}" type="sibTrans" cxnId="{E0FC698F-5D3B-41C8-9DCD-B2844BAC5634}">
      <dgm:prSet/>
      <dgm:spPr/>
      <dgm:t>
        <a:bodyPr/>
        <a:lstStyle/>
        <a:p>
          <a:endParaRPr lang="en-US"/>
        </a:p>
      </dgm:t>
    </dgm:pt>
    <dgm:pt modelId="{BBCF462C-6739-4676-8A09-10C4AF28DDD9}">
      <dgm:prSet/>
      <dgm:spPr/>
      <dgm:t>
        <a:bodyPr/>
        <a:lstStyle/>
        <a:p>
          <a:r>
            <a:rPr lang="en-ZA"/>
            <a:t>English Home Language </a:t>
          </a:r>
          <a:endParaRPr lang="en-US"/>
        </a:p>
      </dgm:t>
    </dgm:pt>
    <dgm:pt modelId="{ECBC735F-7F1C-419E-ADEF-80182E781587}" type="parTrans" cxnId="{57D56967-304D-44A0-80E2-42990F31A315}">
      <dgm:prSet/>
      <dgm:spPr/>
      <dgm:t>
        <a:bodyPr/>
        <a:lstStyle/>
        <a:p>
          <a:endParaRPr lang="en-US"/>
        </a:p>
      </dgm:t>
    </dgm:pt>
    <dgm:pt modelId="{788753D9-761B-46A5-AD5D-1B3D60B7D1AA}" type="sibTrans" cxnId="{57D56967-304D-44A0-80E2-42990F31A315}">
      <dgm:prSet/>
      <dgm:spPr/>
      <dgm:t>
        <a:bodyPr/>
        <a:lstStyle/>
        <a:p>
          <a:endParaRPr lang="en-US"/>
        </a:p>
      </dgm:t>
    </dgm:pt>
    <dgm:pt modelId="{E306E027-1A12-4898-A08C-DFD1CAA88ED3}">
      <dgm:prSet/>
      <dgm:spPr/>
      <dgm:t>
        <a:bodyPr/>
        <a:lstStyle/>
        <a:p>
          <a:r>
            <a:rPr lang="en-ZA" dirty="0"/>
            <a:t>Afrikaans First Additional Language</a:t>
          </a:r>
        </a:p>
        <a:p>
          <a:r>
            <a:rPr lang="en-ZA" dirty="0"/>
            <a:t>(No exemption from Afrikaans) </a:t>
          </a:r>
          <a:endParaRPr lang="en-US" dirty="0"/>
        </a:p>
      </dgm:t>
    </dgm:pt>
    <dgm:pt modelId="{6504731F-E761-4698-92C2-DAB6F25C4C98}" type="parTrans" cxnId="{BA37EDC9-CDC3-49F9-B1C3-58A2039CBC1D}">
      <dgm:prSet/>
      <dgm:spPr/>
      <dgm:t>
        <a:bodyPr/>
        <a:lstStyle/>
        <a:p>
          <a:endParaRPr lang="en-US"/>
        </a:p>
      </dgm:t>
    </dgm:pt>
    <dgm:pt modelId="{4B33EABD-F8A8-4A51-B453-440FBB346C73}" type="sibTrans" cxnId="{BA37EDC9-CDC3-49F9-B1C3-58A2039CBC1D}">
      <dgm:prSet/>
      <dgm:spPr/>
      <dgm:t>
        <a:bodyPr/>
        <a:lstStyle/>
        <a:p>
          <a:endParaRPr lang="en-US"/>
        </a:p>
      </dgm:t>
    </dgm:pt>
    <dgm:pt modelId="{869033C6-6073-42F2-9A0C-65C475BBE1D7}">
      <dgm:prSet/>
      <dgm:spPr/>
      <dgm:t>
        <a:bodyPr/>
        <a:lstStyle/>
        <a:p>
          <a:r>
            <a:rPr lang="en-ZA"/>
            <a:t>Life Orientation</a:t>
          </a:r>
          <a:endParaRPr lang="en-US"/>
        </a:p>
      </dgm:t>
    </dgm:pt>
    <dgm:pt modelId="{DFA646DD-D1EE-46A4-86E8-B36F7207A00D}" type="parTrans" cxnId="{D0FDCF48-0185-4A25-A8E5-4DE612BE5E66}">
      <dgm:prSet/>
      <dgm:spPr/>
      <dgm:t>
        <a:bodyPr/>
        <a:lstStyle/>
        <a:p>
          <a:endParaRPr lang="en-US"/>
        </a:p>
      </dgm:t>
    </dgm:pt>
    <dgm:pt modelId="{76DAB413-9FF2-4128-90A4-4258297D5E8F}" type="sibTrans" cxnId="{D0FDCF48-0185-4A25-A8E5-4DE612BE5E66}">
      <dgm:prSet/>
      <dgm:spPr/>
      <dgm:t>
        <a:bodyPr/>
        <a:lstStyle/>
        <a:p>
          <a:endParaRPr lang="en-US"/>
        </a:p>
      </dgm:t>
    </dgm:pt>
    <dgm:pt modelId="{1F6E3817-340F-44F2-812A-626C475FFD19}">
      <dgm:prSet/>
      <dgm:spPr/>
      <dgm:t>
        <a:bodyPr/>
        <a:lstStyle/>
        <a:p>
          <a:r>
            <a:rPr lang="en-ZA"/>
            <a:t>Mathematics / Mathematical Literacy</a:t>
          </a:r>
          <a:endParaRPr lang="en-US"/>
        </a:p>
      </dgm:t>
    </dgm:pt>
    <dgm:pt modelId="{5D69C468-E8C2-4A77-B0B3-FF601D9AF3C1}" type="parTrans" cxnId="{A00A0AB5-D6E2-4BE5-84EA-9F09B58E5FA3}">
      <dgm:prSet/>
      <dgm:spPr/>
      <dgm:t>
        <a:bodyPr/>
        <a:lstStyle/>
        <a:p>
          <a:endParaRPr lang="en-US"/>
        </a:p>
      </dgm:t>
    </dgm:pt>
    <dgm:pt modelId="{7E46D1A4-F7C1-4490-ABFC-6FEF51167C8D}" type="sibTrans" cxnId="{A00A0AB5-D6E2-4BE5-84EA-9F09B58E5FA3}">
      <dgm:prSet/>
      <dgm:spPr/>
      <dgm:t>
        <a:bodyPr/>
        <a:lstStyle/>
        <a:p>
          <a:endParaRPr lang="en-US"/>
        </a:p>
      </dgm:t>
    </dgm:pt>
    <dgm:pt modelId="{B58A01B1-8596-4E91-BA88-75FB66E9141E}">
      <dgm:prSet/>
      <dgm:spPr/>
      <dgm:t>
        <a:bodyPr/>
        <a:lstStyle/>
        <a:p>
          <a:pPr>
            <a:defRPr b="1"/>
          </a:pPr>
          <a:r>
            <a:rPr lang="en-ZA"/>
            <a:t>Elective Subjects</a:t>
          </a:r>
          <a:endParaRPr lang="en-US"/>
        </a:p>
      </dgm:t>
    </dgm:pt>
    <dgm:pt modelId="{F07B9849-FA6A-4B12-9BA3-29145B33059A}" type="parTrans" cxnId="{FDD5E9C9-52CB-42B2-82F7-3D03527875A4}">
      <dgm:prSet/>
      <dgm:spPr/>
      <dgm:t>
        <a:bodyPr/>
        <a:lstStyle/>
        <a:p>
          <a:endParaRPr lang="en-US"/>
        </a:p>
      </dgm:t>
    </dgm:pt>
    <dgm:pt modelId="{4C6C4D46-AE71-4E7D-B533-B05F0383F1DE}" type="sibTrans" cxnId="{FDD5E9C9-52CB-42B2-82F7-3D03527875A4}">
      <dgm:prSet/>
      <dgm:spPr/>
      <dgm:t>
        <a:bodyPr/>
        <a:lstStyle/>
        <a:p>
          <a:endParaRPr lang="en-US"/>
        </a:p>
      </dgm:t>
    </dgm:pt>
    <dgm:pt modelId="{F9677871-C2EE-4EA0-8117-0A391481754A}">
      <dgm:prSet/>
      <dgm:spPr/>
      <dgm:t>
        <a:bodyPr/>
        <a:lstStyle/>
        <a:p>
          <a:r>
            <a:rPr lang="en-ZA"/>
            <a:t>Business Studies / Drama Studies</a:t>
          </a:r>
          <a:endParaRPr lang="en-US"/>
        </a:p>
      </dgm:t>
    </dgm:pt>
    <dgm:pt modelId="{22C875C5-E093-4855-A818-6E87EB91A4D3}" type="parTrans" cxnId="{9F8637A6-5723-46AD-8FE1-D06ABB6F17F2}">
      <dgm:prSet/>
      <dgm:spPr/>
      <dgm:t>
        <a:bodyPr/>
        <a:lstStyle/>
        <a:p>
          <a:endParaRPr lang="en-US"/>
        </a:p>
      </dgm:t>
    </dgm:pt>
    <dgm:pt modelId="{F7CF4F9B-7C41-4BB3-8E84-611A7183D0F1}" type="sibTrans" cxnId="{9F8637A6-5723-46AD-8FE1-D06ABB6F17F2}">
      <dgm:prSet/>
      <dgm:spPr/>
      <dgm:t>
        <a:bodyPr/>
        <a:lstStyle/>
        <a:p>
          <a:endParaRPr lang="en-US"/>
        </a:p>
      </dgm:t>
    </dgm:pt>
    <dgm:pt modelId="{54D11D23-D0EE-4146-BA0A-7D3A7C802EAC}">
      <dgm:prSet/>
      <dgm:spPr/>
      <dgm:t>
        <a:bodyPr/>
        <a:lstStyle/>
        <a:p>
          <a:r>
            <a:rPr lang="en-ZA"/>
            <a:t>Computer Application Technology / Hospitality Studies</a:t>
          </a:r>
          <a:endParaRPr lang="en-US"/>
        </a:p>
      </dgm:t>
    </dgm:pt>
    <dgm:pt modelId="{25466913-1AE9-491A-A22A-A7F511E1209C}" type="parTrans" cxnId="{BAD0F0E0-875C-44FC-B384-2E2CF77BFA84}">
      <dgm:prSet/>
      <dgm:spPr/>
      <dgm:t>
        <a:bodyPr/>
        <a:lstStyle/>
        <a:p>
          <a:endParaRPr lang="en-US"/>
        </a:p>
      </dgm:t>
    </dgm:pt>
    <dgm:pt modelId="{BAE9C81A-89BF-4F1F-B75C-C7CD2AC555B9}" type="sibTrans" cxnId="{BAD0F0E0-875C-44FC-B384-2E2CF77BFA84}">
      <dgm:prSet/>
      <dgm:spPr/>
      <dgm:t>
        <a:bodyPr/>
        <a:lstStyle/>
        <a:p>
          <a:endParaRPr lang="en-US"/>
        </a:p>
      </dgm:t>
    </dgm:pt>
    <dgm:pt modelId="{F94FA9C4-9F22-4923-92CD-1094AEF51D3A}">
      <dgm:prSet/>
      <dgm:spPr/>
      <dgm:t>
        <a:bodyPr/>
        <a:lstStyle/>
        <a:p>
          <a:r>
            <a:rPr lang="en-ZA"/>
            <a:t>Design Studies / Tourism / Life Science</a:t>
          </a:r>
          <a:endParaRPr lang="en-US"/>
        </a:p>
      </dgm:t>
    </dgm:pt>
    <dgm:pt modelId="{97BB8FF9-4BCF-43C0-B662-3DEB4CA5057A}" type="parTrans" cxnId="{A17FB135-D581-49F3-8456-E22320B3BEAE}">
      <dgm:prSet/>
      <dgm:spPr/>
      <dgm:t>
        <a:bodyPr/>
        <a:lstStyle/>
        <a:p>
          <a:endParaRPr lang="en-US"/>
        </a:p>
      </dgm:t>
    </dgm:pt>
    <dgm:pt modelId="{89A62F70-9D11-4733-BC05-98F4EC9C8827}" type="sibTrans" cxnId="{A17FB135-D581-49F3-8456-E22320B3BEAE}">
      <dgm:prSet/>
      <dgm:spPr/>
      <dgm:t>
        <a:bodyPr/>
        <a:lstStyle/>
        <a:p>
          <a:endParaRPr lang="en-US"/>
        </a:p>
      </dgm:t>
    </dgm:pt>
    <dgm:pt modelId="{8C8E57F3-7545-4BF7-8941-CCA9F97606E4}" type="pres">
      <dgm:prSet presAssocID="{CC277473-AEDB-4E67-A439-49EC76B1CDAE}" presName="root" presStyleCnt="0">
        <dgm:presLayoutVars>
          <dgm:dir/>
          <dgm:resizeHandles val="exact"/>
        </dgm:presLayoutVars>
      </dgm:prSet>
      <dgm:spPr/>
    </dgm:pt>
    <dgm:pt modelId="{3D8EE0BF-9D4F-43FE-ADC8-55FB41F617CE}" type="pres">
      <dgm:prSet presAssocID="{77901165-C978-4019-A49C-7A35D26A833E}" presName="compNode" presStyleCnt="0"/>
      <dgm:spPr/>
    </dgm:pt>
    <dgm:pt modelId="{D3F1E909-CBD7-4090-BD4A-74542C1AC94E}" type="pres">
      <dgm:prSet presAssocID="{77901165-C978-4019-A49C-7A35D26A83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7F3ADA3-C096-47E0-8A9E-ED4EC13EF7A8}" type="pres">
      <dgm:prSet presAssocID="{77901165-C978-4019-A49C-7A35D26A833E}" presName="iconSpace" presStyleCnt="0"/>
      <dgm:spPr/>
    </dgm:pt>
    <dgm:pt modelId="{07D7D88E-32A5-4B83-B8B2-544E82A6D5CF}" type="pres">
      <dgm:prSet presAssocID="{77901165-C978-4019-A49C-7A35D26A833E}" presName="parTx" presStyleLbl="revTx" presStyleIdx="0" presStyleCnt="4">
        <dgm:presLayoutVars>
          <dgm:chMax val="0"/>
          <dgm:chPref val="0"/>
        </dgm:presLayoutVars>
      </dgm:prSet>
      <dgm:spPr/>
    </dgm:pt>
    <dgm:pt modelId="{DCD8FB3E-6CF2-410C-8EDF-71C41B0991F5}" type="pres">
      <dgm:prSet presAssocID="{77901165-C978-4019-A49C-7A35D26A833E}" presName="txSpace" presStyleCnt="0"/>
      <dgm:spPr/>
    </dgm:pt>
    <dgm:pt modelId="{5141EF33-F25E-4FF1-A8DA-68E00B1F421A}" type="pres">
      <dgm:prSet presAssocID="{77901165-C978-4019-A49C-7A35D26A833E}" presName="desTx" presStyleLbl="revTx" presStyleIdx="1" presStyleCnt="4">
        <dgm:presLayoutVars/>
      </dgm:prSet>
      <dgm:spPr/>
    </dgm:pt>
    <dgm:pt modelId="{C2415BE5-89D0-41AA-A2C1-9D02822D4DA4}" type="pres">
      <dgm:prSet presAssocID="{DD917A09-E178-429A-A245-53F243966A41}" presName="sibTrans" presStyleCnt="0"/>
      <dgm:spPr/>
    </dgm:pt>
    <dgm:pt modelId="{F3E90D32-F4DB-4AD1-BEA7-5F3051C89B06}" type="pres">
      <dgm:prSet presAssocID="{B58A01B1-8596-4E91-BA88-75FB66E9141E}" presName="compNode" presStyleCnt="0"/>
      <dgm:spPr/>
    </dgm:pt>
    <dgm:pt modelId="{9E601594-C21F-4809-9E45-903DDA08E90E}" type="pres">
      <dgm:prSet presAssocID="{B58A01B1-8596-4E91-BA88-75FB66E914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8D205647-FE69-4AC3-9842-9A6A8762333A}" type="pres">
      <dgm:prSet presAssocID="{B58A01B1-8596-4E91-BA88-75FB66E9141E}" presName="iconSpace" presStyleCnt="0"/>
      <dgm:spPr/>
    </dgm:pt>
    <dgm:pt modelId="{F489DD05-C9E7-4324-8E33-59A9626F4100}" type="pres">
      <dgm:prSet presAssocID="{B58A01B1-8596-4E91-BA88-75FB66E9141E}" presName="parTx" presStyleLbl="revTx" presStyleIdx="2" presStyleCnt="4">
        <dgm:presLayoutVars>
          <dgm:chMax val="0"/>
          <dgm:chPref val="0"/>
        </dgm:presLayoutVars>
      </dgm:prSet>
      <dgm:spPr/>
    </dgm:pt>
    <dgm:pt modelId="{19A06DC8-24DA-49EC-979C-9A1641AB0C6E}" type="pres">
      <dgm:prSet presAssocID="{B58A01B1-8596-4E91-BA88-75FB66E9141E}" presName="txSpace" presStyleCnt="0"/>
      <dgm:spPr/>
    </dgm:pt>
    <dgm:pt modelId="{661F0AF5-6CD1-4B67-B1AE-681473EBDEDF}" type="pres">
      <dgm:prSet presAssocID="{B58A01B1-8596-4E91-BA88-75FB66E9141E}" presName="desTx" presStyleLbl="revTx" presStyleIdx="3" presStyleCnt="4">
        <dgm:presLayoutVars/>
      </dgm:prSet>
      <dgm:spPr/>
    </dgm:pt>
  </dgm:ptLst>
  <dgm:cxnLst>
    <dgm:cxn modelId="{C87EBD0B-ED80-4830-8FE2-6A71D6B64AA0}" type="presOf" srcId="{F94FA9C4-9F22-4923-92CD-1094AEF51D3A}" destId="{661F0AF5-6CD1-4B67-B1AE-681473EBDEDF}" srcOrd="0" destOrd="2" presId="urn:microsoft.com/office/officeart/2018/5/layout/CenteredIconLabelDescriptionList"/>
    <dgm:cxn modelId="{D3E77B1D-FD2D-4DF3-B1E4-2FC8350DCB91}" type="presOf" srcId="{77901165-C978-4019-A49C-7A35D26A833E}" destId="{07D7D88E-32A5-4B83-B8B2-544E82A6D5CF}" srcOrd="0" destOrd="0" presId="urn:microsoft.com/office/officeart/2018/5/layout/CenteredIconLabelDescriptionList"/>
    <dgm:cxn modelId="{A17FB135-D581-49F3-8456-E22320B3BEAE}" srcId="{B58A01B1-8596-4E91-BA88-75FB66E9141E}" destId="{F94FA9C4-9F22-4923-92CD-1094AEF51D3A}" srcOrd="2" destOrd="0" parTransId="{97BB8FF9-4BCF-43C0-B662-3DEB4CA5057A}" sibTransId="{89A62F70-9D11-4733-BC05-98F4EC9C8827}"/>
    <dgm:cxn modelId="{57D56967-304D-44A0-80E2-42990F31A315}" srcId="{77901165-C978-4019-A49C-7A35D26A833E}" destId="{BBCF462C-6739-4676-8A09-10C4AF28DDD9}" srcOrd="0" destOrd="0" parTransId="{ECBC735F-7F1C-419E-ADEF-80182E781587}" sibTransId="{788753D9-761B-46A5-AD5D-1B3D60B7D1AA}"/>
    <dgm:cxn modelId="{83A67848-C40E-4850-A72A-BB73822221B4}" type="presOf" srcId="{B58A01B1-8596-4E91-BA88-75FB66E9141E}" destId="{F489DD05-C9E7-4324-8E33-59A9626F4100}" srcOrd="0" destOrd="0" presId="urn:microsoft.com/office/officeart/2018/5/layout/CenteredIconLabelDescriptionList"/>
    <dgm:cxn modelId="{D0FDCF48-0185-4A25-A8E5-4DE612BE5E66}" srcId="{77901165-C978-4019-A49C-7A35D26A833E}" destId="{869033C6-6073-42F2-9A0C-65C475BBE1D7}" srcOrd="2" destOrd="0" parTransId="{DFA646DD-D1EE-46A4-86E8-B36F7207A00D}" sibTransId="{76DAB413-9FF2-4128-90A4-4258297D5E8F}"/>
    <dgm:cxn modelId="{CE7A2E76-3BFD-4406-8F5C-A70C59E7F0B3}" type="presOf" srcId="{F9677871-C2EE-4EA0-8117-0A391481754A}" destId="{661F0AF5-6CD1-4B67-B1AE-681473EBDEDF}" srcOrd="0" destOrd="0" presId="urn:microsoft.com/office/officeart/2018/5/layout/CenteredIconLabelDescriptionList"/>
    <dgm:cxn modelId="{00269E7A-725D-4094-9CBB-2B854E99B655}" type="presOf" srcId="{BBCF462C-6739-4676-8A09-10C4AF28DDD9}" destId="{5141EF33-F25E-4FF1-A8DA-68E00B1F421A}" srcOrd="0" destOrd="0" presId="urn:microsoft.com/office/officeart/2018/5/layout/CenteredIconLabelDescriptionList"/>
    <dgm:cxn modelId="{E0FC698F-5D3B-41C8-9DCD-B2844BAC5634}" srcId="{CC277473-AEDB-4E67-A439-49EC76B1CDAE}" destId="{77901165-C978-4019-A49C-7A35D26A833E}" srcOrd="0" destOrd="0" parTransId="{2E6618D7-6832-47B0-AA4B-47F393EA5AA8}" sibTransId="{DD917A09-E178-429A-A245-53F243966A41}"/>
    <dgm:cxn modelId="{9EFF2997-3F6D-4C27-BB3C-0C07FC39083B}" type="presOf" srcId="{869033C6-6073-42F2-9A0C-65C475BBE1D7}" destId="{5141EF33-F25E-4FF1-A8DA-68E00B1F421A}" srcOrd="0" destOrd="2" presId="urn:microsoft.com/office/officeart/2018/5/layout/CenteredIconLabelDescriptionList"/>
    <dgm:cxn modelId="{9F8637A6-5723-46AD-8FE1-D06ABB6F17F2}" srcId="{B58A01B1-8596-4E91-BA88-75FB66E9141E}" destId="{F9677871-C2EE-4EA0-8117-0A391481754A}" srcOrd="0" destOrd="0" parTransId="{22C875C5-E093-4855-A818-6E87EB91A4D3}" sibTransId="{F7CF4F9B-7C41-4BB3-8E84-611A7183D0F1}"/>
    <dgm:cxn modelId="{A00A0AB5-D6E2-4BE5-84EA-9F09B58E5FA3}" srcId="{77901165-C978-4019-A49C-7A35D26A833E}" destId="{1F6E3817-340F-44F2-812A-626C475FFD19}" srcOrd="3" destOrd="0" parTransId="{5D69C468-E8C2-4A77-B0B3-FF601D9AF3C1}" sibTransId="{7E46D1A4-F7C1-4490-ABFC-6FEF51167C8D}"/>
    <dgm:cxn modelId="{5EBC38C0-AD1F-4F90-900C-9CE9C2C3F873}" type="presOf" srcId="{1F6E3817-340F-44F2-812A-626C475FFD19}" destId="{5141EF33-F25E-4FF1-A8DA-68E00B1F421A}" srcOrd="0" destOrd="3" presId="urn:microsoft.com/office/officeart/2018/5/layout/CenteredIconLabelDescriptionList"/>
    <dgm:cxn modelId="{FDD5E9C9-52CB-42B2-82F7-3D03527875A4}" srcId="{CC277473-AEDB-4E67-A439-49EC76B1CDAE}" destId="{B58A01B1-8596-4E91-BA88-75FB66E9141E}" srcOrd="1" destOrd="0" parTransId="{F07B9849-FA6A-4B12-9BA3-29145B33059A}" sibTransId="{4C6C4D46-AE71-4E7D-B533-B05F0383F1DE}"/>
    <dgm:cxn modelId="{BA37EDC9-CDC3-49F9-B1C3-58A2039CBC1D}" srcId="{77901165-C978-4019-A49C-7A35D26A833E}" destId="{E306E027-1A12-4898-A08C-DFD1CAA88ED3}" srcOrd="1" destOrd="0" parTransId="{6504731F-E761-4698-92C2-DAB6F25C4C98}" sibTransId="{4B33EABD-F8A8-4A51-B453-440FBB346C73}"/>
    <dgm:cxn modelId="{1B10C6CF-2B3E-4957-9913-9FD0493F3F21}" type="presOf" srcId="{E306E027-1A12-4898-A08C-DFD1CAA88ED3}" destId="{5141EF33-F25E-4FF1-A8DA-68E00B1F421A}" srcOrd="0" destOrd="1" presId="urn:microsoft.com/office/officeart/2018/5/layout/CenteredIconLabelDescriptionList"/>
    <dgm:cxn modelId="{BAD0F0E0-875C-44FC-B384-2E2CF77BFA84}" srcId="{B58A01B1-8596-4E91-BA88-75FB66E9141E}" destId="{54D11D23-D0EE-4146-BA0A-7D3A7C802EAC}" srcOrd="1" destOrd="0" parTransId="{25466913-1AE9-491A-A22A-A7F511E1209C}" sibTransId="{BAE9C81A-89BF-4F1F-B75C-C7CD2AC555B9}"/>
    <dgm:cxn modelId="{84506EE8-722E-4F8B-939B-FFB9AAFA1FFC}" type="presOf" srcId="{54D11D23-D0EE-4146-BA0A-7D3A7C802EAC}" destId="{661F0AF5-6CD1-4B67-B1AE-681473EBDEDF}" srcOrd="0" destOrd="1" presId="urn:microsoft.com/office/officeart/2018/5/layout/CenteredIconLabelDescriptionList"/>
    <dgm:cxn modelId="{F1DF68F7-A522-48EE-9822-A5B8335B91B3}" type="presOf" srcId="{CC277473-AEDB-4E67-A439-49EC76B1CDAE}" destId="{8C8E57F3-7545-4BF7-8941-CCA9F97606E4}" srcOrd="0" destOrd="0" presId="urn:microsoft.com/office/officeart/2018/5/layout/CenteredIconLabelDescriptionList"/>
    <dgm:cxn modelId="{D35B0807-E3F7-48F9-8DF5-E9DE894B9567}" type="presParOf" srcId="{8C8E57F3-7545-4BF7-8941-CCA9F97606E4}" destId="{3D8EE0BF-9D4F-43FE-ADC8-55FB41F617CE}" srcOrd="0" destOrd="0" presId="urn:microsoft.com/office/officeart/2018/5/layout/CenteredIconLabelDescriptionList"/>
    <dgm:cxn modelId="{28B6BE72-4C63-4BFD-BA02-3A0EC399285B}" type="presParOf" srcId="{3D8EE0BF-9D4F-43FE-ADC8-55FB41F617CE}" destId="{D3F1E909-CBD7-4090-BD4A-74542C1AC94E}" srcOrd="0" destOrd="0" presId="urn:microsoft.com/office/officeart/2018/5/layout/CenteredIconLabelDescriptionList"/>
    <dgm:cxn modelId="{604179BA-1637-41C0-A7C3-EF4D40BF8B54}" type="presParOf" srcId="{3D8EE0BF-9D4F-43FE-ADC8-55FB41F617CE}" destId="{B7F3ADA3-C096-47E0-8A9E-ED4EC13EF7A8}" srcOrd="1" destOrd="0" presId="urn:microsoft.com/office/officeart/2018/5/layout/CenteredIconLabelDescriptionList"/>
    <dgm:cxn modelId="{050C52F8-8DDE-47D2-88AD-7389AAE58621}" type="presParOf" srcId="{3D8EE0BF-9D4F-43FE-ADC8-55FB41F617CE}" destId="{07D7D88E-32A5-4B83-B8B2-544E82A6D5CF}" srcOrd="2" destOrd="0" presId="urn:microsoft.com/office/officeart/2018/5/layout/CenteredIconLabelDescriptionList"/>
    <dgm:cxn modelId="{A17396FE-7F90-4476-B4F4-B710241668F2}" type="presParOf" srcId="{3D8EE0BF-9D4F-43FE-ADC8-55FB41F617CE}" destId="{DCD8FB3E-6CF2-410C-8EDF-71C41B0991F5}" srcOrd="3" destOrd="0" presId="urn:microsoft.com/office/officeart/2018/5/layout/CenteredIconLabelDescriptionList"/>
    <dgm:cxn modelId="{1888CE61-37DF-43E4-BA53-BC2B771953C1}" type="presParOf" srcId="{3D8EE0BF-9D4F-43FE-ADC8-55FB41F617CE}" destId="{5141EF33-F25E-4FF1-A8DA-68E00B1F421A}" srcOrd="4" destOrd="0" presId="urn:microsoft.com/office/officeart/2018/5/layout/CenteredIconLabelDescriptionList"/>
    <dgm:cxn modelId="{0354FFF5-2C5C-4C71-A3EA-AF48335F79FE}" type="presParOf" srcId="{8C8E57F3-7545-4BF7-8941-CCA9F97606E4}" destId="{C2415BE5-89D0-41AA-A2C1-9D02822D4DA4}" srcOrd="1" destOrd="0" presId="urn:microsoft.com/office/officeart/2018/5/layout/CenteredIconLabelDescriptionList"/>
    <dgm:cxn modelId="{C22BF077-6E8A-4636-B2F7-9DFFF2D0A5BE}" type="presParOf" srcId="{8C8E57F3-7545-4BF7-8941-CCA9F97606E4}" destId="{F3E90D32-F4DB-4AD1-BEA7-5F3051C89B06}" srcOrd="2" destOrd="0" presId="urn:microsoft.com/office/officeart/2018/5/layout/CenteredIconLabelDescriptionList"/>
    <dgm:cxn modelId="{6D54D6AA-7760-4D0D-8095-08C8422E13AE}" type="presParOf" srcId="{F3E90D32-F4DB-4AD1-BEA7-5F3051C89B06}" destId="{9E601594-C21F-4809-9E45-903DDA08E90E}" srcOrd="0" destOrd="0" presId="urn:microsoft.com/office/officeart/2018/5/layout/CenteredIconLabelDescriptionList"/>
    <dgm:cxn modelId="{74C59A2A-49A6-46A5-8D9D-0EF05CDD0136}" type="presParOf" srcId="{F3E90D32-F4DB-4AD1-BEA7-5F3051C89B06}" destId="{8D205647-FE69-4AC3-9842-9A6A8762333A}" srcOrd="1" destOrd="0" presId="urn:microsoft.com/office/officeart/2018/5/layout/CenteredIconLabelDescriptionList"/>
    <dgm:cxn modelId="{8E5CA5D6-28E6-4C06-B7BE-19AE4BCC7250}" type="presParOf" srcId="{F3E90D32-F4DB-4AD1-BEA7-5F3051C89B06}" destId="{F489DD05-C9E7-4324-8E33-59A9626F4100}" srcOrd="2" destOrd="0" presId="urn:microsoft.com/office/officeart/2018/5/layout/CenteredIconLabelDescriptionList"/>
    <dgm:cxn modelId="{F49A0887-FFE9-49FE-A320-763C4B815876}" type="presParOf" srcId="{F3E90D32-F4DB-4AD1-BEA7-5F3051C89B06}" destId="{19A06DC8-24DA-49EC-979C-9A1641AB0C6E}" srcOrd="3" destOrd="0" presId="urn:microsoft.com/office/officeart/2018/5/layout/CenteredIconLabelDescriptionList"/>
    <dgm:cxn modelId="{BBF30F8A-E2D9-41E7-B971-3358B1BF5E96}" type="presParOf" srcId="{F3E90D32-F4DB-4AD1-BEA7-5F3051C89B06}" destId="{661F0AF5-6CD1-4B67-B1AE-681473EBDED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883BAC-826F-4EFC-BC28-C0275986C14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6776B7-93C3-4657-A4EE-7945B9714FB0}">
      <dgm:prSet/>
      <dgm:spPr/>
      <dgm:t>
        <a:bodyPr/>
        <a:lstStyle/>
        <a:p>
          <a:pPr>
            <a:defRPr b="1"/>
          </a:pPr>
          <a:r>
            <a:rPr lang="en-ZA"/>
            <a:t>Foundational</a:t>
          </a:r>
          <a:endParaRPr lang="en-US"/>
        </a:p>
      </dgm:t>
    </dgm:pt>
    <dgm:pt modelId="{433D9F54-0C98-4BC2-8112-5FABBE898DE7}" type="parTrans" cxnId="{92B8E29E-1256-45D0-B2AC-1B67F0AE2E76}">
      <dgm:prSet/>
      <dgm:spPr/>
      <dgm:t>
        <a:bodyPr/>
        <a:lstStyle/>
        <a:p>
          <a:endParaRPr lang="en-US"/>
        </a:p>
      </dgm:t>
    </dgm:pt>
    <dgm:pt modelId="{073B6841-B1F2-4772-BB38-46255975ECEF}" type="sibTrans" cxnId="{92B8E29E-1256-45D0-B2AC-1B67F0AE2E76}">
      <dgm:prSet/>
      <dgm:spPr/>
      <dgm:t>
        <a:bodyPr/>
        <a:lstStyle/>
        <a:p>
          <a:endParaRPr lang="en-US"/>
        </a:p>
      </dgm:t>
    </dgm:pt>
    <dgm:pt modelId="{A7EE26AD-9DCB-4AB3-8970-715AE9CBE95B}">
      <dgm:prSet custT="1"/>
      <dgm:spPr/>
      <dgm:t>
        <a:bodyPr/>
        <a:lstStyle/>
        <a:p>
          <a:r>
            <a:rPr lang="en-ZA" sz="2000" dirty="0"/>
            <a:t>English First Additional Language  -  40%</a:t>
          </a:r>
          <a:endParaRPr lang="en-US" sz="2000" dirty="0"/>
        </a:p>
      </dgm:t>
    </dgm:pt>
    <dgm:pt modelId="{801C571E-7906-4267-956E-FFFE95D8B56A}" type="parTrans" cxnId="{A1F0487C-8206-4DF9-972B-EB297081DBBE}">
      <dgm:prSet/>
      <dgm:spPr/>
      <dgm:t>
        <a:bodyPr/>
        <a:lstStyle/>
        <a:p>
          <a:endParaRPr lang="en-US"/>
        </a:p>
      </dgm:t>
    </dgm:pt>
    <dgm:pt modelId="{6E0FAB48-B845-4807-AD2B-5C4C293A44F7}" type="sibTrans" cxnId="{A1F0487C-8206-4DF9-972B-EB297081DBBE}">
      <dgm:prSet/>
      <dgm:spPr/>
      <dgm:t>
        <a:bodyPr/>
        <a:lstStyle/>
        <a:p>
          <a:endParaRPr lang="en-US"/>
        </a:p>
      </dgm:t>
    </dgm:pt>
    <dgm:pt modelId="{AEA2A745-AD09-4740-9700-491BF56A65BA}">
      <dgm:prSet custT="1"/>
      <dgm:spPr/>
      <dgm:t>
        <a:bodyPr/>
        <a:lstStyle/>
        <a:p>
          <a:r>
            <a:rPr lang="en-ZA" sz="2000" dirty="0"/>
            <a:t>Life Skills – 40%</a:t>
          </a:r>
          <a:endParaRPr lang="en-US" sz="2000" dirty="0"/>
        </a:p>
      </dgm:t>
    </dgm:pt>
    <dgm:pt modelId="{9B48F01C-8964-4E01-9BCD-969EE7A4FE22}" type="parTrans" cxnId="{D8918D40-612A-48B5-A13A-F08CDE5BE8FE}">
      <dgm:prSet/>
      <dgm:spPr/>
      <dgm:t>
        <a:bodyPr/>
        <a:lstStyle/>
        <a:p>
          <a:endParaRPr lang="en-US"/>
        </a:p>
      </dgm:t>
    </dgm:pt>
    <dgm:pt modelId="{48AA9B3C-A343-4C0A-9411-718509B3EAA5}" type="sibTrans" cxnId="{D8918D40-612A-48B5-A13A-F08CDE5BE8FE}">
      <dgm:prSet/>
      <dgm:spPr/>
      <dgm:t>
        <a:bodyPr/>
        <a:lstStyle/>
        <a:p>
          <a:endParaRPr lang="en-US"/>
        </a:p>
      </dgm:t>
    </dgm:pt>
    <dgm:pt modelId="{8B48EB4A-CEDB-4BB1-A028-EEC8D6A90966}">
      <dgm:prSet custT="1"/>
      <dgm:spPr/>
      <dgm:t>
        <a:bodyPr/>
        <a:lstStyle/>
        <a:p>
          <a:r>
            <a:rPr lang="en-ZA" sz="2000" dirty="0"/>
            <a:t>IT plus Cisco – 40%</a:t>
          </a:r>
          <a:endParaRPr lang="en-US" sz="2000" dirty="0"/>
        </a:p>
      </dgm:t>
    </dgm:pt>
    <dgm:pt modelId="{F7DEAF8D-47C0-4096-B527-21C376EE1D7A}" type="parTrans" cxnId="{6F2314E5-4CA7-40D8-80FF-95B0A02C7E53}">
      <dgm:prSet/>
      <dgm:spPr/>
      <dgm:t>
        <a:bodyPr/>
        <a:lstStyle/>
        <a:p>
          <a:endParaRPr lang="en-US"/>
        </a:p>
      </dgm:t>
    </dgm:pt>
    <dgm:pt modelId="{D287FE93-8BB3-4F5E-86FF-A66B0A590EA8}" type="sibTrans" cxnId="{6F2314E5-4CA7-40D8-80FF-95B0A02C7E53}">
      <dgm:prSet/>
      <dgm:spPr/>
      <dgm:t>
        <a:bodyPr/>
        <a:lstStyle/>
        <a:p>
          <a:endParaRPr lang="en-US"/>
        </a:p>
      </dgm:t>
    </dgm:pt>
    <dgm:pt modelId="{7DEDC37E-6A5C-426B-AA6A-1F53E558EBA4}">
      <dgm:prSet custT="1"/>
      <dgm:spPr/>
      <dgm:t>
        <a:bodyPr/>
        <a:lstStyle/>
        <a:p>
          <a:r>
            <a:rPr lang="en-ZA" sz="2000" dirty="0"/>
            <a:t>Mathematics / Mathematical Literacy – 30%</a:t>
          </a:r>
          <a:endParaRPr lang="en-US" sz="2000" dirty="0"/>
        </a:p>
      </dgm:t>
    </dgm:pt>
    <dgm:pt modelId="{C6E3512F-5FFC-4126-93A3-ECDDD008C7B7}" type="parTrans" cxnId="{10204D92-6159-4E3F-9A81-1E3C47BA457C}">
      <dgm:prSet/>
      <dgm:spPr/>
      <dgm:t>
        <a:bodyPr/>
        <a:lstStyle/>
        <a:p>
          <a:endParaRPr lang="en-US"/>
        </a:p>
      </dgm:t>
    </dgm:pt>
    <dgm:pt modelId="{B6E6D138-3992-4FF1-945B-F051DB783CF1}" type="sibTrans" cxnId="{10204D92-6159-4E3F-9A81-1E3C47BA457C}">
      <dgm:prSet/>
      <dgm:spPr/>
      <dgm:t>
        <a:bodyPr/>
        <a:lstStyle/>
        <a:p>
          <a:endParaRPr lang="en-US"/>
        </a:p>
      </dgm:t>
    </dgm:pt>
    <dgm:pt modelId="{572A9C17-8930-4228-8AD6-2E14C0C183ED}">
      <dgm:prSet custT="1"/>
      <dgm:spPr/>
      <dgm:t>
        <a:bodyPr/>
        <a:lstStyle/>
        <a:p>
          <a:r>
            <a:rPr lang="en-ZA" sz="2000" dirty="0"/>
            <a:t>** No second language</a:t>
          </a:r>
          <a:endParaRPr lang="en-US" sz="2000" dirty="0"/>
        </a:p>
      </dgm:t>
    </dgm:pt>
    <dgm:pt modelId="{340D46F9-FFE9-4618-BBAF-48E8B70A977F}" type="parTrans" cxnId="{59454CF8-4FF5-4C36-8142-8E2FE505A3B7}">
      <dgm:prSet/>
      <dgm:spPr/>
      <dgm:t>
        <a:bodyPr/>
        <a:lstStyle/>
        <a:p>
          <a:endParaRPr lang="en-US"/>
        </a:p>
      </dgm:t>
    </dgm:pt>
    <dgm:pt modelId="{9633667F-7F98-4021-9FE1-3C0F979EE19D}" type="sibTrans" cxnId="{59454CF8-4FF5-4C36-8142-8E2FE505A3B7}">
      <dgm:prSet/>
      <dgm:spPr/>
      <dgm:t>
        <a:bodyPr/>
        <a:lstStyle/>
        <a:p>
          <a:endParaRPr lang="en-US"/>
        </a:p>
      </dgm:t>
    </dgm:pt>
    <dgm:pt modelId="{8E8785FE-9538-4F3E-8443-F4E60C5C0CCA}">
      <dgm:prSet/>
      <dgm:spPr/>
      <dgm:t>
        <a:bodyPr/>
        <a:lstStyle/>
        <a:p>
          <a:pPr>
            <a:defRPr b="1"/>
          </a:pPr>
          <a:r>
            <a:rPr lang="en-ZA"/>
            <a:t>Sector Subjects</a:t>
          </a:r>
          <a:endParaRPr lang="en-US"/>
        </a:p>
      </dgm:t>
    </dgm:pt>
    <dgm:pt modelId="{611C6D5D-9941-4F7A-B66A-1D0833577565}" type="parTrans" cxnId="{BC85752A-4DDF-4B6B-B18E-DCB8AED74427}">
      <dgm:prSet/>
      <dgm:spPr/>
      <dgm:t>
        <a:bodyPr/>
        <a:lstStyle/>
        <a:p>
          <a:endParaRPr lang="en-US"/>
        </a:p>
      </dgm:t>
    </dgm:pt>
    <dgm:pt modelId="{EFD4D63E-2B0B-4A08-A17C-3327E24CF065}" type="sibTrans" cxnId="{BC85752A-4DDF-4B6B-B18E-DCB8AED74427}">
      <dgm:prSet/>
      <dgm:spPr/>
      <dgm:t>
        <a:bodyPr/>
        <a:lstStyle/>
        <a:p>
          <a:endParaRPr lang="en-US"/>
        </a:p>
      </dgm:t>
    </dgm:pt>
    <dgm:pt modelId="{CB3B409B-F15B-44A9-B95F-7C7F250A0253}">
      <dgm:prSet custT="1"/>
      <dgm:spPr/>
      <dgm:t>
        <a:bodyPr/>
        <a:lstStyle/>
        <a:p>
          <a:r>
            <a:rPr lang="en-ZA" sz="2000" dirty="0"/>
            <a:t>Client Services and Human Relations – 50 %</a:t>
          </a:r>
          <a:endParaRPr lang="en-US" sz="2000" dirty="0"/>
        </a:p>
      </dgm:t>
    </dgm:pt>
    <dgm:pt modelId="{5408E23D-C1BC-4682-A0CA-186A85E00F01}" type="parTrans" cxnId="{E546FBB8-8058-4D41-A32D-3BF02C6BEDA5}">
      <dgm:prSet/>
      <dgm:spPr/>
      <dgm:t>
        <a:bodyPr/>
        <a:lstStyle/>
        <a:p>
          <a:endParaRPr lang="en-US"/>
        </a:p>
      </dgm:t>
    </dgm:pt>
    <dgm:pt modelId="{3BCF3A74-948C-4269-B7C0-1C74CE1FB803}" type="sibTrans" cxnId="{E546FBB8-8058-4D41-A32D-3BF02C6BEDA5}">
      <dgm:prSet/>
      <dgm:spPr/>
      <dgm:t>
        <a:bodyPr/>
        <a:lstStyle/>
        <a:p>
          <a:endParaRPr lang="en-US"/>
        </a:p>
      </dgm:t>
    </dgm:pt>
    <dgm:pt modelId="{A5E19017-1B99-459B-978F-17CDA4AE631D}">
      <dgm:prSet custT="1"/>
      <dgm:spPr/>
      <dgm:t>
        <a:bodyPr/>
        <a:lstStyle/>
        <a:p>
          <a:r>
            <a:rPr lang="en-ZA" sz="2000" dirty="0"/>
            <a:t>Hospitality Generics – 50 %</a:t>
          </a:r>
          <a:endParaRPr lang="en-US" sz="2000" dirty="0"/>
        </a:p>
      </dgm:t>
    </dgm:pt>
    <dgm:pt modelId="{1A283563-E551-4BD2-9658-B8B2B430510F}" type="parTrans" cxnId="{72BC8607-7324-4DD1-95C3-E80220D75768}">
      <dgm:prSet/>
      <dgm:spPr/>
      <dgm:t>
        <a:bodyPr/>
        <a:lstStyle/>
        <a:p>
          <a:endParaRPr lang="en-US"/>
        </a:p>
      </dgm:t>
    </dgm:pt>
    <dgm:pt modelId="{A11988A3-0C18-48D2-9C6D-04CFE39056BE}" type="sibTrans" cxnId="{72BC8607-7324-4DD1-95C3-E80220D75768}">
      <dgm:prSet/>
      <dgm:spPr/>
      <dgm:t>
        <a:bodyPr/>
        <a:lstStyle/>
        <a:p>
          <a:endParaRPr lang="en-US"/>
        </a:p>
      </dgm:t>
    </dgm:pt>
    <dgm:pt modelId="{44E32F9A-76A5-472A-AC9E-69F32DDC7741}">
      <dgm:prSet custT="1"/>
      <dgm:spPr/>
      <dgm:t>
        <a:bodyPr/>
        <a:lstStyle/>
        <a:p>
          <a:r>
            <a:rPr lang="en-ZA" sz="2000" dirty="0"/>
            <a:t>Hospitality Services – 50 %</a:t>
          </a:r>
          <a:endParaRPr lang="en-US" sz="2000" dirty="0"/>
        </a:p>
      </dgm:t>
    </dgm:pt>
    <dgm:pt modelId="{E95E3CDF-CA7D-49E3-BD15-1D1503508390}" type="parTrans" cxnId="{CD159598-D01C-42E5-9FF0-A1F54D711AFF}">
      <dgm:prSet/>
      <dgm:spPr/>
      <dgm:t>
        <a:bodyPr/>
        <a:lstStyle/>
        <a:p>
          <a:endParaRPr lang="en-US"/>
        </a:p>
      </dgm:t>
    </dgm:pt>
    <dgm:pt modelId="{F150DA9D-4EB0-409F-AB3A-C7E37E9DA282}" type="sibTrans" cxnId="{CD159598-D01C-42E5-9FF0-A1F54D711AFF}">
      <dgm:prSet/>
      <dgm:spPr/>
      <dgm:t>
        <a:bodyPr/>
        <a:lstStyle/>
        <a:p>
          <a:endParaRPr lang="en-US"/>
        </a:p>
      </dgm:t>
    </dgm:pt>
    <dgm:pt modelId="{22951FF9-DE2B-4E02-A77B-A70F6FFE55DB}">
      <dgm:prSet custT="1"/>
      <dgm:spPr/>
      <dgm:t>
        <a:bodyPr/>
        <a:lstStyle/>
        <a:p>
          <a:r>
            <a:rPr lang="en-ZA" sz="2000" dirty="0"/>
            <a:t>Food Preparation – 50 %</a:t>
          </a:r>
          <a:endParaRPr lang="en-US" sz="2000" dirty="0"/>
        </a:p>
      </dgm:t>
    </dgm:pt>
    <dgm:pt modelId="{9774B766-A7DE-4364-9E09-D140586CFD4C}" type="parTrans" cxnId="{20F4D5A8-9A4D-4CA3-BCFA-48376378A940}">
      <dgm:prSet/>
      <dgm:spPr/>
      <dgm:t>
        <a:bodyPr/>
        <a:lstStyle/>
        <a:p>
          <a:endParaRPr lang="en-US"/>
        </a:p>
      </dgm:t>
    </dgm:pt>
    <dgm:pt modelId="{4595DF66-8C6C-49D1-8D2B-5D4836A145C9}" type="sibTrans" cxnId="{20F4D5A8-9A4D-4CA3-BCFA-48376378A940}">
      <dgm:prSet/>
      <dgm:spPr/>
      <dgm:t>
        <a:bodyPr/>
        <a:lstStyle/>
        <a:p>
          <a:endParaRPr lang="en-US"/>
        </a:p>
      </dgm:t>
    </dgm:pt>
    <dgm:pt modelId="{DB00FEF5-B5BE-4FD7-8A38-1819111EAB1F}" type="pres">
      <dgm:prSet presAssocID="{CD883BAC-826F-4EFC-BC28-C0275986C146}" presName="root" presStyleCnt="0">
        <dgm:presLayoutVars>
          <dgm:dir/>
          <dgm:resizeHandles val="exact"/>
        </dgm:presLayoutVars>
      </dgm:prSet>
      <dgm:spPr/>
    </dgm:pt>
    <dgm:pt modelId="{3415C029-E9E3-4D9C-B427-4855B9927A7D}" type="pres">
      <dgm:prSet presAssocID="{5A6776B7-93C3-4657-A4EE-7945B9714FB0}" presName="compNode" presStyleCnt="0"/>
      <dgm:spPr/>
    </dgm:pt>
    <dgm:pt modelId="{0E89E2BF-5B9C-47BD-A3B9-AC4C6F8A121F}" type="pres">
      <dgm:prSet presAssocID="{5A6776B7-93C3-4657-A4EE-7945B9714F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F6EE5EE-8E5D-46CC-AC4C-99581A344678}" type="pres">
      <dgm:prSet presAssocID="{5A6776B7-93C3-4657-A4EE-7945B9714FB0}" presName="iconSpace" presStyleCnt="0"/>
      <dgm:spPr/>
    </dgm:pt>
    <dgm:pt modelId="{5A544336-D775-4FF8-A2B8-F388376A9864}" type="pres">
      <dgm:prSet presAssocID="{5A6776B7-93C3-4657-A4EE-7945B9714FB0}" presName="parTx" presStyleLbl="revTx" presStyleIdx="0" presStyleCnt="4">
        <dgm:presLayoutVars>
          <dgm:chMax val="0"/>
          <dgm:chPref val="0"/>
        </dgm:presLayoutVars>
      </dgm:prSet>
      <dgm:spPr/>
    </dgm:pt>
    <dgm:pt modelId="{2816044E-BB77-4EAF-93F8-C6E1BDA7963F}" type="pres">
      <dgm:prSet presAssocID="{5A6776B7-93C3-4657-A4EE-7945B9714FB0}" presName="txSpace" presStyleCnt="0"/>
      <dgm:spPr/>
    </dgm:pt>
    <dgm:pt modelId="{58547E87-F6D1-42A3-AC96-C3802698CE0E}" type="pres">
      <dgm:prSet presAssocID="{5A6776B7-93C3-4657-A4EE-7945B9714FB0}" presName="desTx" presStyleLbl="revTx" presStyleIdx="1" presStyleCnt="4">
        <dgm:presLayoutVars/>
      </dgm:prSet>
      <dgm:spPr/>
    </dgm:pt>
    <dgm:pt modelId="{2C99689D-EB34-4BF2-B0C8-6EAC3C370105}" type="pres">
      <dgm:prSet presAssocID="{073B6841-B1F2-4772-BB38-46255975ECEF}" presName="sibTrans" presStyleCnt="0"/>
      <dgm:spPr/>
    </dgm:pt>
    <dgm:pt modelId="{9A180FA9-90F8-414C-AA7B-A24C3F7665BF}" type="pres">
      <dgm:prSet presAssocID="{8E8785FE-9538-4F3E-8443-F4E60C5C0CCA}" presName="compNode" presStyleCnt="0"/>
      <dgm:spPr/>
    </dgm:pt>
    <dgm:pt modelId="{CE2B54D3-370A-498E-BC58-3B97F6EF3B36}" type="pres">
      <dgm:prSet presAssocID="{8E8785FE-9538-4F3E-8443-F4E60C5C0CC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954F8CDC-3AC2-44F5-8514-E72A005BB0A7}" type="pres">
      <dgm:prSet presAssocID="{8E8785FE-9538-4F3E-8443-F4E60C5C0CCA}" presName="iconSpace" presStyleCnt="0"/>
      <dgm:spPr/>
    </dgm:pt>
    <dgm:pt modelId="{B2285DF1-092D-411B-BD30-28480916BFCE}" type="pres">
      <dgm:prSet presAssocID="{8E8785FE-9538-4F3E-8443-F4E60C5C0CCA}" presName="parTx" presStyleLbl="revTx" presStyleIdx="2" presStyleCnt="4">
        <dgm:presLayoutVars>
          <dgm:chMax val="0"/>
          <dgm:chPref val="0"/>
        </dgm:presLayoutVars>
      </dgm:prSet>
      <dgm:spPr/>
    </dgm:pt>
    <dgm:pt modelId="{F2574C8C-36DA-499C-B522-84B0FBFC89B2}" type="pres">
      <dgm:prSet presAssocID="{8E8785FE-9538-4F3E-8443-F4E60C5C0CCA}" presName="txSpace" presStyleCnt="0"/>
      <dgm:spPr/>
    </dgm:pt>
    <dgm:pt modelId="{D360C62F-4453-440B-97B1-840B3712ADA3}" type="pres">
      <dgm:prSet presAssocID="{8E8785FE-9538-4F3E-8443-F4E60C5C0CCA}" presName="desTx" presStyleLbl="revTx" presStyleIdx="3" presStyleCnt="4" custScaleX="124591">
        <dgm:presLayoutVars/>
      </dgm:prSet>
      <dgm:spPr/>
    </dgm:pt>
  </dgm:ptLst>
  <dgm:cxnLst>
    <dgm:cxn modelId="{72BC8607-7324-4DD1-95C3-E80220D75768}" srcId="{8E8785FE-9538-4F3E-8443-F4E60C5C0CCA}" destId="{A5E19017-1B99-459B-978F-17CDA4AE631D}" srcOrd="1" destOrd="0" parTransId="{1A283563-E551-4BD2-9658-B8B2B430510F}" sibTransId="{A11988A3-0C18-48D2-9C6D-04CFE39056BE}"/>
    <dgm:cxn modelId="{BC85752A-4DDF-4B6B-B18E-DCB8AED74427}" srcId="{CD883BAC-826F-4EFC-BC28-C0275986C146}" destId="{8E8785FE-9538-4F3E-8443-F4E60C5C0CCA}" srcOrd="1" destOrd="0" parTransId="{611C6D5D-9941-4F7A-B66A-1D0833577565}" sibTransId="{EFD4D63E-2B0B-4A08-A17C-3327E24CF065}"/>
    <dgm:cxn modelId="{D8918D40-612A-48B5-A13A-F08CDE5BE8FE}" srcId="{5A6776B7-93C3-4657-A4EE-7945B9714FB0}" destId="{AEA2A745-AD09-4740-9700-491BF56A65BA}" srcOrd="1" destOrd="0" parTransId="{9B48F01C-8964-4E01-9BCD-969EE7A4FE22}" sibTransId="{48AA9B3C-A343-4C0A-9411-718509B3EAA5}"/>
    <dgm:cxn modelId="{17B87E4C-34B9-463C-B860-06BBBD70E030}" type="presOf" srcId="{572A9C17-8930-4228-8AD6-2E14C0C183ED}" destId="{58547E87-F6D1-42A3-AC96-C3802698CE0E}" srcOrd="0" destOrd="4" presId="urn:microsoft.com/office/officeart/2018/2/layout/IconLabelDescriptionList"/>
    <dgm:cxn modelId="{735BDC6F-BB4A-4141-BE9B-4142604D7FE3}" type="presOf" srcId="{A7EE26AD-9DCB-4AB3-8970-715AE9CBE95B}" destId="{58547E87-F6D1-42A3-AC96-C3802698CE0E}" srcOrd="0" destOrd="0" presId="urn:microsoft.com/office/officeart/2018/2/layout/IconLabelDescriptionList"/>
    <dgm:cxn modelId="{9BA6FA52-2490-469A-A5FD-5061BF7BA1C2}" type="presOf" srcId="{AEA2A745-AD09-4740-9700-491BF56A65BA}" destId="{58547E87-F6D1-42A3-AC96-C3802698CE0E}" srcOrd="0" destOrd="1" presId="urn:microsoft.com/office/officeart/2018/2/layout/IconLabelDescriptionList"/>
    <dgm:cxn modelId="{1DC03E74-C66C-4BB8-B902-80129863C577}" type="presOf" srcId="{CD883BAC-826F-4EFC-BC28-C0275986C146}" destId="{DB00FEF5-B5BE-4FD7-8A38-1819111EAB1F}" srcOrd="0" destOrd="0" presId="urn:microsoft.com/office/officeart/2018/2/layout/IconLabelDescriptionList"/>
    <dgm:cxn modelId="{A1F0487C-8206-4DF9-972B-EB297081DBBE}" srcId="{5A6776B7-93C3-4657-A4EE-7945B9714FB0}" destId="{A7EE26AD-9DCB-4AB3-8970-715AE9CBE95B}" srcOrd="0" destOrd="0" parTransId="{801C571E-7906-4267-956E-FFFE95D8B56A}" sibTransId="{6E0FAB48-B845-4807-AD2B-5C4C293A44F7}"/>
    <dgm:cxn modelId="{3F380983-D5C4-413F-A633-3013BF7B0B72}" type="presOf" srcId="{44E32F9A-76A5-472A-AC9E-69F32DDC7741}" destId="{D360C62F-4453-440B-97B1-840B3712ADA3}" srcOrd="0" destOrd="2" presId="urn:microsoft.com/office/officeart/2018/2/layout/IconLabelDescriptionList"/>
    <dgm:cxn modelId="{7FC94288-34F4-45F6-B47A-512C6F5FBDF0}" type="presOf" srcId="{A5E19017-1B99-459B-978F-17CDA4AE631D}" destId="{D360C62F-4453-440B-97B1-840B3712ADA3}" srcOrd="0" destOrd="1" presId="urn:microsoft.com/office/officeart/2018/2/layout/IconLabelDescriptionList"/>
    <dgm:cxn modelId="{9665A68B-CC04-4C43-A760-9BC4BFAB9EEB}" type="presOf" srcId="{22951FF9-DE2B-4E02-A77B-A70F6FFE55DB}" destId="{D360C62F-4453-440B-97B1-840B3712ADA3}" srcOrd="0" destOrd="3" presId="urn:microsoft.com/office/officeart/2018/2/layout/IconLabelDescriptionList"/>
    <dgm:cxn modelId="{10204D92-6159-4E3F-9A81-1E3C47BA457C}" srcId="{5A6776B7-93C3-4657-A4EE-7945B9714FB0}" destId="{7DEDC37E-6A5C-426B-AA6A-1F53E558EBA4}" srcOrd="3" destOrd="0" parTransId="{C6E3512F-5FFC-4126-93A3-ECDDD008C7B7}" sibTransId="{B6E6D138-3992-4FF1-945B-F051DB783CF1}"/>
    <dgm:cxn modelId="{CD159598-D01C-42E5-9FF0-A1F54D711AFF}" srcId="{8E8785FE-9538-4F3E-8443-F4E60C5C0CCA}" destId="{44E32F9A-76A5-472A-AC9E-69F32DDC7741}" srcOrd="2" destOrd="0" parTransId="{E95E3CDF-CA7D-49E3-BD15-1D1503508390}" sibTransId="{F150DA9D-4EB0-409F-AB3A-C7E37E9DA282}"/>
    <dgm:cxn modelId="{92B8E29E-1256-45D0-B2AC-1B67F0AE2E76}" srcId="{CD883BAC-826F-4EFC-BC28-C0275986C146}" destId="{5A6776B7-93C3-4657-A4EE-7945B9714FB0}" srcOrd="0" destOrd="0" parTransId="{433D9F54-0C98-4BC2-8112-5FABBE898DE7}" sibTransId="{073B6841-B1F2-4772-BB38-46255975ECEF}"/>
    <dgm:cxn modelId="{20F4D5A8-9A4D-4CA3-BCFA-48376378A940}" srcId="{8E8785FE-9538-4F3E-8443-F4E60C5C0CCA}" destId="{22951FF9-DE2B-4E02-A77B-A70F6FFE55DB}" srcOrd="3" destOrd="0" parTransId="{9774B766-A7DE-4364-9E09-D140586CFD4C}" sibTransId="{4595DF66-8C6C-49D1-8D2B-5D4836A145C9}"/>
    <dgm:cxn modelId="{E546FBB8-8058-4D41-A32D-3BF02C6BEDA5}" srcId="{8E8785FE-9538-4F3E-8443-F4E60C5C0CCA}" destId="{CB3B409B-F15B-44A9-B95F-7C7F250A0253}" srcOrd="0" destOrd="0" parTransId="{5408E23D-C1BC-4682-A0CA-186A85E00F01}" sibTransId="{3BCF3A74-948C-4269-B7C0-1C74CE1FB803}"/>
    <dgm:cxn modelId="{B51BADC4-F3FF-4BA7-9A34-1187FF86A20E}" type="presOf" srcId="{7DEDC37E-6A5C-426B-AA6A-1F53E558EBA4}" destId="{58547E87-F6D1-42A3-AC96-C3802698CE0E}" srcOrd="0" destOrd="3" presId="urn:microsoft.com/office/officeart/2018/2/layout/IconLabelDescriptionList"/>
    <dgm:cxn modelId="{AEA199C6-5C04-45D2-A323-BBAAA22CAAB1}" type="presOf" srcId="{CB3B409B-F15B-44A9-B95F-7C7F250A0253}" destId="{D360C62F-4453-440B-97B1-840B3712ADA3}" srcOrd="0" destOrd="0" presId="urn:microsoft.com/office/officeart/2018/2/layout/IconLabelDescriptionList"/>
    <dgm:cxn modelId="{FD5C78CB-2345-49F9-85C8-5BA55AA061BD}" type="presOf" srcId="{8E8785FE-9538-4F3E-8443-F4E60C5C0CCA}" destId="{B2285DF1-092D-411B-BD30-28480916BFCE}" srcOrd="0" destOrd="0" presId="urn:microsoft.com/office/officeart/2018/2/layout/IconLabelDescriptionList"/>
    <dgm:cxn modelId="{6F2314E5-4CA7-40D8-80FF-95B0A02C7E53}" srcId="{5A6776B7-93C3-4657-A4EE-7945B9714FB0}" destId="{8B48EB4A-CEDB-4BB1-A028-EEC8D6A90966}" srcOrd="2" destOrd="0" parTransId="{F7DEAF8D-47C0-4096-B527-21C376EE1D7A}" sibTransId="{D287FE93-8BB3-4F5E-86FF-A66B0A590EA8}"/>
    <dgm:cxn modelId="{EBD49DEF-DF1A-426C-A138-6E6ECAA5DA64}" type="presOf" srcId="{5A6776B7-93C3-4657-A4EE-7945B9714FB0}" destId="{5A544336-D775-4FF8-A2B8-F388376A9864}" srcOrd="0" destOrd="0" presId="urn:microsoft.com/office/officeart/2018/2/layout/IconLabelDescriptionList"/>
    <dgm:cxn modelId="{41193CF5-E0B3-4FE3-9002-ED02921F482E}" type="presOf" srcId="{8B48EB4A-CEDB-4BB1-A028-EEC8D6A90966}" destId="{58547E87-F6D1-42A3-AC96-C3802698CE0E}" srcOrd="0" destOrd="2" presId="urn:microsoft.com/office/officeart/2018/2/layout/IconLabelDescriptionList"/>
    <dgm:cxn modelId="{59454CF8-4FF5-4C36-8142-8E2FE505A3B7}" srcId="{5A6776B7-93C3-4657-A4EE-7945B9714FB0}" destId="{572A9C17-8930-4228-8AD6-2E14C0C183ED}" srcOrd="4" destOrd="0" parTransId="{340D46F9-FFE9-4618-BBAF-48E8B70A977F}" sibTransId="{9633667F-7F98-4021-9FE1-3C0F979EE19D}"/>
    <dgm:cxn modelId="{398F9852-0DA7-4CC7-829F-A1BE57F4FECF}" type="presParOf" srcId="{DB00FEF5-B5BE-4FD7-8A38-1819111EAB1F}" destId="{3415C029-E9E3-4D9C-B427-4855B9927A7D}" srcOrd="0" destOrd="0" presId="urn:microsoft.com/office/officeart/2018/2/layout/IconLabelDescriptionList"/>
    <dgm:cxn modelId="{C3AE972D-9444-4F39-91AB-E0C3E1CD0EEF}" type="presParOf" srcId="{3415C029-E9E3-4D9C-B427-4855B9927A7D}" destId="{0E89E2BF-5B9C-47BD-A3B9-AC4C6F8A121F}" srcOrd="0" destOrd="0" presId="urn:microsoft.com/office/officeart/2018/2/layout/IconLabelDescriptionList"/>
    <dgm:cxn modelId="{EE739C35-BC84-4F13-A1A2-CBE13F103582}" type="presParOf" srcId="{3415C029-E9E3-4D9C-B427-4855B9927A7D}" destId="{7F6EE5EE-8E5D-46CC-AC4C-99581A344678}" srcOrd="1" destOrd="0" presId="urn:microsoft.com/office/officeart/2018/2/layout/IconLabelDescriptionList"/>
    <dgm:cxn modelId="{D6C4B45E-FB51-4746-8FEE-B94C4D5949F0}" type="presParOf" srcId="{3415C029-E9E3-4D9C-B427-4855B9927A7D}" destId="{5A544336-D775-4FF8-A2B8-F388376A9864}" srcOrd="2" destOrd="0" presId="urn:microsoft.com/office/officeart/2018/2/layout/IconLabelDescriptionList"/>
    <dgm:cxn modelId="{D66EA86E-C2C7-4F02-A6F3-26A05F9D7E9A}" type="presParOf" srcId="{3415C029-E9E3-4D9C-B427-4855B9927A7D}" destId="{2816044E-BB77-4EAF-93F8-C6E1BDA7963F}" srcOrd="3" destOrd="0" presId="urn:microsoft.com/office/officeart/2018/2/layout/IconLabelDescriptionList"/>
    <dgm:cxn modelId="{1B5A3CD8-93DF-4906-9A91-0FEAA66F3E01}" type="presParOf" srcId="{3415C029-E9E3-4D9C-B427-4855B9927A7D}" destId="{58547E87-F6D1-42A3-AC96-C3802698CE0E}" srcOrd="4" destOrd="0" presId="urn:microsoft.com/office/officeart/2018/2/layout/IconLabelDescriptionList"/>
    <dgm:cxn modelId="{72876DD5-B7A9-4D4C-92DA-6A9029B8E328}" type="presParOf" srcId="{DB00FEF5-B5BE-4FD7-8A38-1819111EAB1F}" destId="{2C99689D-EB34-4BF2-B0C8-6EAC3C370105}" srcOrd="1" destOrd="0" presId="urn:microsoft.com/office/officeart/2018/2/layout/IconLabelDescriptionList"/>
    <dgm:cxn modelId="{54100CF3-FBEF-414E-A547-481EF0585FC2}" type="presParOf" srcId="{DB00FEF5-B5BE-4FD7-8A38-1819111EAB1F}" destId="{9A180FA9-90F8-414C-AA7B-A24C3F7665BF}" srcOrd="2" destOrd="0" presId="urn:microsoft.com/office/officeart/2018/2/layout/IconLabelDescriptionList"/>
    <dgm:cxn modelId="{CDC585CD-45F8-45E3-B833-977CC3C680DF}" type="presParOf" srcId="{9A180FA9-90F8-414C-AA7B-A24C3F7665BF}" destId="{CE2B54D3-370A-498E-BC58-3B97F6EF3B36}" srcOrd="0" destOrd="0" presId="urn:microsoft.com/office/officeart/2018/2/layout/IconLabelDescriptionList"/>
    <dgm:cxn modelId="{418F9E14-EA56-413D-B655-59EA52B27FB9}" type="presParOf" srcId="{9A180FA9-90F8-414C-AA7B-A24C3F7665BF}" destId="{954F8CDC-3AC2-44F5-8514-E72A005BB0A7}" srcOrd="1" destOrd="0" presId="urn:microsoft.com/office/officeart/2018/2/layout/IconLabelDescriptionList"/>
    <dgm:cxn modelId="{750A6AF5-E4A8-482F-8518-772F04FB46E3}" type="presParOf" srcId="{9A180FA9-90F8-414C-AA7B-A24C3F7665BF}" destId="{B2285DF1-092D-411B-BD30-28480916BFCE}" srcOrd="2" destOrd="0" presId="urn:microsoft.com/office/officeart/2018/2/layout/IconLabelDescriptionList"/>
    <dgm:cxn modelId="{E2F620B6-8C75-47E8-8AA3-A8E0AB3C8740}" type="presParOf" srcId="{9A180FA9-90F8-414C-AA7B-A24C3F7665BF}" destId="{F2574C8C-36DA-499C-B522-84B0FBFC89B2}" srcOrd="3" destOrd="0" presId="urn:microsoft.com/office/officeart/2018/2/layout/IconLabelDescriptionList"/>
    <dgm:cxn modelId="{D9226E62-6D84-432B-AF55-051E008E9CBE}" type="presParOf" srcId="{9A180FA9-90F8-414C-AA7B-A24C3F7665BF}" destId="{D360C62F-4453-440B-97B1-840B3712ADA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883BAC-826F-4EFC-BC28-C0275986C14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6776B7-93C3-4657-A4EE-7945B9714FB0}">
      <dgm:prSet/>
      <dgm:spPr/>
      <dgm:t>
        <a:bodyPr/>
        <a:lstStyle/>
        <a:p>
          <a:pPr>
            <a:defRPr b="1"/>
          </a:pPr>
          <a:r>
            <a:rPr lang="en-ZA"/>
            <a:t>Foundational</a:t>
          </a:r>
          <a:endParaRPr lang="en-US"/>
        </a:p>
      </dgm:t>
    </dgm:pt>
    <dgm:pt modelId="{433D9F54-0C98-4BC2-8112-5FABBE898DE7}" type="parTrans" cxnId="{92B8E29E-1256-45D0-B2AC-1B67F0AE2E76}">
      <dgm:prSet/>
      <dgm:spPr/>
      <dgm:t>
        <a:bodyPr/>
        <a:lstStyle/>
        <a:p>
          <a:endParaRPr lang="en-US"/>
        </a:p>
      </dgm:t>
    </dgm:pt>
    <dgm:pt modelId="{073B6841-B1F2-4772-BB38-46255975ECEF}" type="sibTrans" cxnId="{92B8E29E-1256-45D0-B2AC-1B67F0AE2E76}">
      <dgm:prSet/>
      <dgm:spPr/>
      <dgm:t>
        <a:bodyPr/>
        <a:lstStyle/>
        <a:p>
          <a:endParaRPr lang="en-US"/>
        </a:p>
      </dgm:t>
    </dgm:pt>
    <dgm:pt modelId="{A7EE26AD-9DCB-4AB3-8970-715AE9CBE95B}">
      <dgm:prSet custT="1"/>
      <dgm:spPr/>
      <dgm:t>
        <a:bodyPr/>
        <a:lstStyle/>
        <a:p>
          <a:r>
            <a:rPr lang="en-ZA" sz="2000" dirty="0"/>
            <a:t>English First Additional Language  -  40%</a:t>
          </a:r>
          <a:endParaRPr lang="en-US" sz="2000" dirty="0"/>
        </a:p>
      </dgm:t>
    </dgm:pt>
    <dgm:pt modelId="{801C571E-7906-4267-956E-FFFE95D8B56A}" type="parTrans" cxnId="{A1F0487C-8206-4DF9-972B-EB297081DBBE}">
      <dgm:prSet/>
      <dgm:spPr/>
      <dgm:t>
        <a:bodyPr/>
        <a:lstStyle/>
        <a:p>
          <a:endParaRPr lang="en-US"/>
        </a:p>
      </dgm:t>
    </dgm:pt>
    <dgm:pt modelId="{6E0FAB48-B845-4807-AD2B-5C4C293A44F7}" type="sibTrans" cxnId="{A1F0487C-8206-4DF9-972B-EB297081DBBE}">
      <dgm:prSet/>
      <dgm:spPr/>
      <dgm:t>
        <a:bodyPr/>
        <a:lstStyle/>
        <a:p>
          <a:endParaRPr lang="en-US"/>
        </a:p>
      </dgm:t>
    </dgm:pt>
    <dgm:pt modelId="{AEA2A745-AD09-4740-9700-491BF56A65BA}">
      <dgm:prSet custT="1"/>
      <dgm:spPr/>
      <dgm:t>
        <a:bodyPr/>
        <a:lstStyle/>
        <a:p>
          <a:r>
            <a:rPr lang="en-ZA" sz="2000" dirty="0"/>
            <a:t>Life Skills – 40%</a:t>
          </a:r>
          <a:endParaRPr lang="en-US" sz="2000" dirty="0"/>
        </a:p>
      </dgm:t>
    </dgm:pt>
    <dgm:pt modelId="{9B48F01C-8964-4E01-9BCD-969EE7A4FE22}" type="parTrans" cxnId="{D8918D40-612A-48B5-A13A-F08CDE5BE8FE}">
      <dgm:prSet/>
      <dgm:spPr/>
      <dgm:t>
        <a:bodyPr/>
        <a:lstStyle/>
        <a:p>
          <a:endParaRPr lang="en-US"/>
        </a:p>
      </dgm:t>
    </dgm:pt>
    <dgm:pt modelId="{48AA9B3C-A343-4C0A-9411-718509B3EAA5}" type="sibTrans" cxnId="{D8918D40-612A-48B5-A13A-F08CDE5BE8FE}">
      <dgm:prSet/>
      <dgm:spPr/>
      <dgm:t>
        <a:bodyPr/>
        <a:lstStyle/>
        <a:p>
          <a:endParaRPr lang="en-US"/>
        </a:p>
      </dgm:t>
    </dgm:pt>
    <dgm:pt modelId="{8B48EB4A-CEDB-4BB1-A028-EEC8D6A90966}">
      <dgm:prSet custT="1"/>
      <dgm:spPr/>
      <dgm:t>
        <a:bodyPr/>
        <a:lstStyle/>
        <a:p>
          <a:r>
            <a:rPr lang="en-ZA" sz="2000" dirty="0"/>
            <a:t>IT plus Cisco – 40%</a:t>
          </a:r>
          <a:endParaRPr lang="en-US" sz="2000" dirty="0"/>
        </a:p>
      </dgm:t>
    </dgm:pt>
    <dgm:pt modelId="{F7DEAF8D-47C0-4096-B527-21C376EE1D7A}" type="parTrans" cxnId="{6F2314E5-4CA7-40D8-80FF-95B0A02C7E53}">
      <dgm:prSet/>
      <dgm:spPr/>
      <dgm:t>
        <a:bodyPr/>
        <a:lstStyle/>
        <a:p>
          <a:endParaRPr lang="en-US"/>
        </a:p>
      </dgm:t>
    </dgm:pt>
    <dgm:pt modelId="{D287FE93-8BB3-4F5E-86FF-A66B0A590EA8}" type="sibTrans" cxnId="{6F2314E5-4CA7-40D8-80FF-95B0A02C7E53}">
      <dgm:prSet/>
      <dgm:spPr/>
      <dgm:t>
        <a:bodyPr/>
        <a:lstStyle/>
        <a:p>
          <a:endParaRPr lang="en-US"/>
        </a:p>
      </dgm:t>
    </dgm:pt>
    <dgm:pt modelId="{7DEDC37E-6A5C-426B-AA6A-1F53E558EBA4}">
      <dgm:prSet custT="1"/>
      <dgm:spPr/>
      <dgm:t>
        <a:bodyPr/>
        <a:lstStyle/>
        <a:p>
          <a:r>
            <a:rPr lang="en-ZA" sz="2000" dirty="0"/>
            <a:t>Mathematics / Mathematical Literacy – 30%</a:t>
          </a:r>
          <a:endParaRPr lang="en-US" sz="2000" dirty="0"/>
        </a:p>
      </dgm:t>
    </dgm:pt>
    <dgm:pt modelId="{C6E3512F-5FFC-4126-93A3-ECDDD008C7B7}" type="parTrans" cxnId="{10204D92-6159-4E3F-9A81-1E3C47BA457C}">
      <dgm:prSet/>
      <dgm:spPr/>
      <dgm:t>
        <a:bodyPr/>
        <a:lstStyle/>
        <a:p>
          <a:endParaRPr lang="en-US"/>
        </a:p>
      </dgm:t>
    </dgm:pt>
    <dgm:pt modelId="{B6E6D138-3992-4FF1-945B-F051DB783CF1}" type="sibTrans" cxnId="{10204D92-6159-4E3F-9A81-1E3C47BA457C}">
      <dgm:prSet/>
      <dgm:spPr/>
      <dgm:t>
        <a:bodyPr/>
        <a:lstStyle/>
        <a:p>
          <a:endParaRPr lang="en-US"/>
        </a:p>
      </dgm:t>
    </dgm:pt>
    <dgm:pt modelId="{572A9C17-8930-4228-8AD6-2E14C0C183ED}">
      <dgm:prSet custT="1"/>
      <dgm:spPr/>
      <dgm:t>
        <a:bodyPr/>
        <a:lstStyle/>
        <a:p>
          <a:r>
            <a:rPr lang="en-ZA" sz="2000" dirty="0"/>
            <a:t>** No second language</a:t>
          </a:r>
          <a:endParaRPr lang="en-US" sz="2000" dirty="0"/>
        </a:p>
      </dgm:t>
    </dgm:pt>
    <dgm:pt modelId="{340D46F9-FFE9-4618-BBAF-48E8B70A977F}" type="parTrans" cxnId="{59454CF8-4FF5-4C36-8142-8E2FE505A3B7}">
      <dgm:prSet/>
      <dgm:spPr/>
      <dgm:t>
        <a:bodyPr/>
        <a:lstStyle/>
        <a:p>
          <a:endParaRPr lang="en-US"/>
        </a:p>
      </dgm:t>
    </dgm:pt>
    <dgm:pt modelId="{9633667F-7F98-4021-9FE1-3C0F979EE19D}" type="sibTrans" cxnId="{59454CF8-4FF5-4C36-8142-8E2FE505A3B7}">
      <dgm:prSet/>
      <dgm:spPr/>
      <dgm:t>
        <a:bodyPr/>
        <a:lstStyle/>
        <a:p>
          <a:endParaRPr lang="en-US"/>
        </a:p>
      </dgm:t>
    </dgm:pt>
    <dgm:pt modelId="{8E8785FE-9538-4F3E-8443-F4E60C5C0CCA}">
      <dgm:prSet/>
      <dgm:spPr/>
      <dgm:t>
        <a:bodyPr/>
        <a:lstStyle/>
        <a:p>
          <a:pPr>
            <a:defRPr b="1"/>
          </a:pPr>
          <a:r>
            <a:rPr lang="en-ZA"/>
            <a:t>Sector Subjects</a:t>
          </a:r>
          <a:endParaRPr lang="en-US"/>
        </a:p>
      </dgm:t>
    </dgm:pt>
    <dgm:pt modelId="{611C6D5D-9941-4F7A-B66A-1D0833577565}" type="parTrans" cxnId="{BC85752A-4DDF-4B6B-B18E-DCB8AED74427}">
      <dgm:prSet/>
      <dgm:spPr/>
      <dgm:t>
        <a:bodyPr/>
        <a:lstStyle/>
        <a:p>
          <a:endParaRPr lang="en-US"/>
        </a:p>
      </dgm:t>
    </dgm:pt>
    <dgm:pt modelId="{EFD4D63E-2B0B-4A08-A17C-3327E24CF065}" type="sibTrans" cxnId="{BC85752A-4DDF-4B6B-B18E-DCB8AED74427}">
      <dgm:prSet/>
      <dgm:spPr/>
      <dgm:t>
        <a:bodyPr/>
        <a:lstStyle/>
        <a:p>
          <a:endParaRPr lang="en-US"/>
        </a:p>
      </dgm:t>
    </dgm:pt>
    <dgm:pt modelId="{CB3B409B-F15B-44A9-B95F-7C7F250A0253}">
      <dgm:prSet custT="1"/>
      <dgm:spPr/>
      <dgm:t>
        <a:bodyPr/>
        <a:lstStyle/>
        <a:p>
          <a:r>
            <a:rPr lang="en-ZA" sz="2000" dirty="0"/>
            <a:t>Marketing – 50 %</a:t>
          </a:r>
          <a:endParaRPr lang="en-US" sz="2000" dirty="0"/>
        </a:p>
      </dgm:t>
    </dgm:pt>
    <dgm:pt modelId="{5408E23D-C1BC-4682-A0CA-186A85E00F01}" type="parTrans" cxnId="{E546FBB8-8058-4D41-A32D-3BF02C6BEDA5}">
      <dgm:prSet/>
      <dgm:spPr/>
      <dgm:t>
        <a:bodyPr/>
        <a:lstStyle/>
        <a:p>
          <a:endParaRPr lang="en-US"/>
        </a:p>
      </dgm:t>
    </dgm:pt>
    <dgm:pt modelId="{3BCF3A74-948C-4269-B7C0-1C74CE1FB803}" type="sibTrans" cxnId="{E546FBB8-8058-4D41-A32D-3BF02C6BEDA5}">
      <dgm:prSet/>
      <dgm:spPr/>
      <dgm:t>
        <a:bodyPr/>
        <a:lstStyle/>
        <a:p>
          <a:endParaRPr lang="en-US"/>
        </a:p>
      </dgm:t>
    </dgm:pt>
    <dgm:pt modelId="{A5E19017-1B99-459B-978F-17CDA4AE631D}">
      <dgm:prSet custT="1"/>
      <dgm:spPr/>
      <dgm:t>
        <a:bodyPr/>
        <a:lstStyle/>
        <a:p>
          <a:r>
            <a:rPr lang="en-ZA" sz="2000" dirty="0"/>
            <a:t>Marketing Communication– 50 %</a:t>
          </a:r>
          <a:endParaRPr lang="en-US" sz="2000" dirty="0"/>
        </a:p>
      </dgm:t>
    </dgm:pt>
    <dgm:pt modelId="{1A283563-E551-4BD2-9658-B8B2B430510F}" type="parTrans" cxnId="{72BC8607-7324-4DD1-95C3-E80220D75768}">
      <dgm:prSet/>
      <dgm:spPr/>
      <dgm:t>
        <a:bodyPr/>
        <a:lstStyle/>
        <a:p>
          <a:endParaRPr lang="en-US"/>
        </a:p>
      </dgm:t>
    </dgm:pt>
    <dgm:pt modelId="{A11988A3-0C18-48D2-9C6D-04CFE39056BE}" type="sibTrans" cxnId="{72BC8607-7324-4DD1-95C3-E80220D75768}">
      <dgm:prSet/>
      <dgm:spPr/>
      <dgm:t>
        <a:bodyPr/>
        <a:lstStyle/>
        <a:p>
          <a:endParaRPr lang="en-US"/>
        </a:p>
      </dgm:t>
    </dgm:pt>
    <dgm:pt modelId="{44E32F9A-76A5-472A-AC9E-69F32DDC7741}">
      <dgm:prSet custT="1"/>
      <dgm:spPr/>
      <dgm:t>
        <a:bodyPr/>
        <a:lstStyle/>
        <a:p>
          <a:r>
            <a:rPr lang="en-ZA" sz="2000" dirty="0"/>
            <a:t>Advertising and Events– 50 %</a:t>
          </a:r>
          <a:endParaRPr lang="en-US" sz="2000" dirty="0"/>
        </a:p>
      </dgm:t>
    </dgm:pt>
    <dgm:pt modelId="{E95E3CDF-CA7D-49E3-BD15-1D1503508390}" type="parTrans" cxnId="{CD159598-D01C-42E5-9FF0-A1F54D711AFF}">
      <dgm:prSet/>
      <dgm:spPr/>
      <dgm:t>
        <a:bodyPr/>
        <a:lstStyle/>
        <a:p>
          <a:endParaRPr lang="en-US"/>
        </a:p>
      </dgm:t>
    </dgm:pt>
    <dgm:pt modelId="{F150DA9D-4EB0-409F-AB3A-C7E37E9DA282}" type="sibTrans" cxnId="{CD159598-D01C-42E5-9FF0-A1F54D711AFF}">
      <dgm:prSet/>
      <dgm:spPr/>
      <dgm:t>
        <a:bodyPr/>
        <a:lstStyle/>
        <a:p>
          <a:endParaRPr lang="en-US"/>
        </a:p>
      </dgm:t>
    </dgm:pt>
    <dgm:pt modelId="{22951FF9-DE2B-4E02-A77B-A70F6FFE55DB}">
      <dgm:prSet custT="1"/>
      <dgm:spPr/>
      <dgm:t>
        <a:bodyPr/>
        <a:lstStyle/>
        <a:p>
          <a:r>
            <a:rPr lang="en-ZA" sz="2000" dirty="0"/>
            <a:t>Graphic Design– 50 %</a:t>
          </a:r>
          <a:endParaRPr lang="en-US" sz="2000" dirty="0"/>
        </a:p>
      </dgm:t>
    </dgm:pt>
    <dgm:pt modelId="{9774B766-A7DE-4364-9E09-D140586CFD4C}" type="parTrans" cxnId="{20F4D5A8-9A4D-4CA3-BCFA-48376378A940}">
      <dgm:prSet/>
      <dgm:spPr/>
      <dgm:t>
        <a:bodyPr/>
        <a:lstStyle/>
        <a:p>
          <a:endParaRPr lang="en-US"/>
        </a:p>
      </dgm:t>
    </dgm:pt>
    <dgm:pt modelId="{4595DF66-8C6C-49D1-8D2B-5D4836A145C9}" type="sibTrans" cxnId="{20F4D5A8-9A4D-4CA3-BCFA-48376378A940}">
      <dgm:prSet/>
      <dgm:spPr/>
      <dgm:t>
        <a:bodyPr/>
        <a:lstStyle/>
        <a:p>
          <a:endParaRPr lang="en-US"/>
        </a:p>
      </dgm:t>
    </dgm:pt>
    <dgm:pt modelId="{DB00FEF5-B5BE-4FD7-8A38-1819111EAB1F}" type="pres">
      <dgm:prSet presAssocID="{CD883BAC-826F-4EFC-BC28-C0275986C146}" presName="root" presStyleCnt="0">
        <dgm:presLayoutVars>
          <dgm:dir/>
          <dgm:resizeHandles val="exact"/>
        </dgm:presLayoutVars>
      </dgm:prSet>
      <dgm:spPr/>
    </dgm:pt>
    <dgm:pt modelId="{3415C029-E9E3-4D9C-B427-4855B9927A7D}" type="pres">
      <dgm:prSet presAssocID="{5A6776B7-93C3-4657-A4EE-7945B9714FB0}" presName="compNode" presStyleCnt="0"/>
      <dgm:spPr/>
    </dgm:pt>
    <dgm:pt modelId="{0E89E2BF-5B9C-47BD-A3B9-AC4C6F8A121F}" type="pres">
      <dgm:prSet presAssocID="{5A6776B7-93C3-4657-A4EE-7945B9714F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F6EE5EE-8E5D-46CC-AC4C-99581A344678}" type="pres">
      <dgm:prSet presAssocID="{5A6776B7-93C3-4657-A4EE-7945B9714FB0}" presName="iconSpace" presStyleCnt="0"/>
      <dgm:spPr/>
    </dgm:pt>
    <dgm:pt modelId="{5A544336-D775-4FF8-A2B8-F388376A9864}" type="pres">
      <dgm:prSet presAssocID="{5A6776B7-93C3-4657-A4EE-7945B9714FB0}" presName="parTx" presStyleLbl="revTx" presStyleIdx="0" presStyleCnt="4">
        <dgm:presLayoutVars>
          <dgm:chMax val="0"/>
          <dgm:chPref val="0"/>
        </dgm:presLayoutVars>
      </dgm:prSet>
      <dgm:spPr/>
    </dgm:pt>
    <dgm:pt modelId="{2816044E-BB77-4EAF-93F8-C6E1BDA7963F}" type="pres">
      <dgm:prSet presAssocID="{5A6776B7-93C3-4657-A4EE-7945B9714FB0}" presName="txSpace" presStyleCnt="0"/>
      <dgm:spPr/>
    </dgm:pt>
    <dgm:pt modelId="{58547E87-F6D1-42A3-AC96-C3802698CE0E}" type="pres">
      <dgm:prSet presAssocID="{5A6776B7-93C3-4657-A4EE-7945B9714FB0}" presName="desTx" presStyleLbl="revTx" presStyleIdx="1" presStyleCnt="4">
        <dgm:presLayoutVars/>
      </dgm:prSet>
      <dgm:spPr/>
    </dgm:pt>
    <dgm:pt modelId="{2C99689D-EB34-4BF2-B0C8-6EAC3C370105}" type="pres">
      <dgm:prSet presAssocID="{073B6841-B1F2-4772-BB38-46255975ECEF}" presName="sibTrans" presStyleCnt="0"/>
      <dgm:spPr/>
    </dgm:pt>
    <dgm:pt modelId="{9A180FA9-90F8-414C-AA7B-A24C3F7665BF}" type="pres">
      <dgm:prSet presAssocID="{8E8785FE-9538-4F3E-8443-F4E60C5C0CCA}" presName="compNode" presStyleCnt="0"/>
      <dgm:spPr/>
    </dgm:pt>
    <dgm:pt modelId="{CE2B54D3-370A-498E-BC58-3B97F6EF3B36}" type="pres">
      <dgm:prSet presAssocID="{8E8785FE-9538-4F3E-8443-F4E60C5C0CCA}" presName="iconRect" presStyleLbl="node1" presStyleIdx="1" presStyleCnt="2" custLinFactNeighborX="18016" custLinFactNeighborY="-283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 with solid fill"/>
        </a:ext>
      </dgm:extLst>
    </dgm:pt>
    <dgm:pt modelId="{954F8CDC-3AC2-44F5-8514-E72A005BB0A7}" type="pres">
      <dgm:prSet presAssocID="{8E8785FE-9538-4F3E-8443-F4E60C5C0CCA}" presName="iconSpace" presStyleCnt="0"/>
      <dgm:spPr/>
    </dgm:pt>
    <dgm:pt modelId="{B2285DF1-092D-411B-BD30-28480916BFCE}" type="pres">
      <dgm:prSet presAssocID="{8E8785FE-9538-4F3E-8443-F4E60C5C0CCA}" presName="parTx" presStyleLbl="revTx" presStyleIdx="2" presStyleCnt="4">
        <dgm:presLayoutVars>
          <dgm:chMax val="0"/>
          <dgm:chPref val="0"/>
        </dgm:presLayoutVars>
      </dgm:prSet>
      <dgm:spPr/>
    </dgm:pt>
    <dgm:pt modelId="{F2574C8C-36DA-499C-B522-84B0FBFC89B2}" type="pres">
      <dgm:prSet presAssocID="{8E8785FE-9538-4F3E-8443-F4E60C5C0CCA}" presName="txSpace" presStyleCnt="0"/>
      <dgm:spPr/>
    </dgm:pt>
    <dgm:pt modelId="{D360C62F-4453-440B-97B1-840B3712ADA3}" type="pres">
      <dgm:prSet presAssocID="{8E8785FE-9538-4F3E-8443-F4E60C5C0CCA}" presName="desTx" presStyleLbl="revTx" presStyleIdx="3" presStyleCnt="4" custScaleX="124591">
        <dgm:presLayoutVars/>
      </dgm:prSet>
      <dgm:spPr/>
    </dgm:pt>
  </dgm:ptLst>
  <dgm:cxnLst>
    <dgm:cxn modelId="{72BC8607-7324-4DD1-95C3-E80220D75768}" srcId="{8E8785FE-9538-4F3E-8443-F4E60C5C0CCA}" destId="{A5E19017-1B99-459B-978F-17CDA4AE631D}" srcOrd="1" destOrd="0" parTransId="{1A283563-E551-4BD2-9658-B8B2B430510F}" sibTransId="{A11988A3-0C18-48D2-9C6D-04CFE39056BE}"/>
    <dgm:cxn modelId="{BC85752A-4DDF-4B6B-B18E-DCB8AED74427}" srcId="{CD883BAC-826F-4EFC-BC28-C0275986C146}" destId="{8E8785FE-9538-4F3E-8443-F4E60C5C0CCA}" srcOrd="1" destOrd="0" parTransId="{611C6D5D-9941-4F7A-B66A-1D0833577565}" sibTransId="{EFD4D63E-2B0B-4A08-A17C-3327E24CF065}"/>
    <dgm:cxn modelId="{D8918D40-612A-48B5-A13A-F08CDE5BE8FE}" srcId="{5A6776B7-93C3-4657-A4EE-7945B9714FB0}" destId="{AEA2A745-AD09-4740-9700-491BF56A65BA}" srcOrd="1" destOrd="0" parTransId="{9B48F01C-8964-4E01-9BCD-969EE7A4FE22}" sibTransId="{48AA9B3C-A343-4C0A-9411-718509B3EAA5}"/>
    <dgm:cxn modelId="{17B87E4C-34B9-463C-B860-06BBBD70E030}" type="presOf" srcId="{572A9C17-8930-4228-8AD6-2E14C0C183ED}" destId="{58547E87-F6D1-42A3-AC96-C3802698CE0E}" srcOrd="0" destOrd="4" presId="urn:microsoft.com/office/officeart/2018/2/layout/IconLabelDescriptionList"/>
    <dgm:cxn modelId="{735BDC6F-BB4A-4141-BE9B-4142604D7FE3}" type="presOf" srcId="{A7EE26AD-9DCB-4AB3-8970-715AE9CBE95B}" destId="{58547E87-F6D1-42A3-AC96-C3802698CE0E}" srcOrd="0" destOrd="0" presId="urn:microsoft.com/office/officeart/2018/2/layout/IconLabelDescriptionList"/>
    <dgm:cxn modelId="{9BA6FA52-2490-469A-A5FD-5061BF7BA1C2}" type="presOf" srcId="{AEA2A745-AD09-4740-9700-491BF56A65BA}" destId="{58547E87-F6D1-42A3-AC96-C3802698CE0E}" srcOrd="0" destOrd="1" presId="urn:microsoft.com/office/officeart/2018/2/layout/IconLabelDescriptionList"/>
    <dgm:cxn modelId="{1DC03E74-C66C-4BB8-B902-80129863C577}" type="presOf" srcId="{CD883BAC-826F-4EFC-BC28-C0275986C146}" destId="{DB00FEF5-B5BE-4FD7-8A38-1819111EAB1F}" srcOrd="0" destOrd="0" presId="urn:microsoft.com/office/officeart/2018/2/layout/IconLabelDescriptionList"/>
    <dgm:cxn modelId="{A1F0487C-8206-4DF9-972B-EB297081DBBE}" srcId="{5A6776B7-93C3-4657-A4EE-7945B9714FB0}" destId="{A7EE26AD-9DCB-4AB3-8970-715AE9CBE95B}" srcOrd="0" destOrd="0" parTransId="{801C571E-7906-4267-956E-FFFE95D8B56A}" sibTransId="{6E0FAB48-B845-4807-AD2B-5C4C293A44F7}"/>
    <dgm:cxn modelId="{3F380983-D5C4-413F-A633-3013BF7B0B72}" type="presOf" srcId="{44E32F9A-76A5-472A-AC9E-69F32DDC7741}" destId="{D360C62F-4453-440B-97B1-840B3712ADA3}" srcOrd="0" destOrd="2" presId="urn:microsoft.com/office/officeart/2018/2/layout/IconLabelDescriptionList"/>
    <dgm:cxn modelId="{7FC94288-34F4-45F6-B47A-512C6F5FBDF0}" type="presOf" srcId="{A5E19017-1B99-459B-978F-17CDA4AE631D}" destId="{D360C62F-4453-440B-97B1-840B3712ADA3}" srcOrd="0" destOrd="1" presId="urn:microsoft.com/office/officeart/2018/2/layout/IconLabelDescriptionList"/>
    <dgm:cxn modelId="{9665A68B-CC04-4C43-A760-9BC4BFAB9EEB}" type="presOf" srcId="{22951FF9-DE2B-4E02-A77B-A70F6FFE55DB}" destId="{D360C62F-4453-440B-97B1-840B3712ADA3}" srcOrd="0" destOrd="3" presId="urn:microsoft.com/office/officeart/2018/2/layout/IconLabelDescriptionList"/>
    <dgm:cxn modelId="{10204D92-6159-4E3F-9A81-1E3C47BA457C}" srcId="{5A6776B7-93C3-4657-A4EE-7945B9714FB0}" destId="{7DEDC37E-6A5C-426B-AA6A-1F53E558EBA4}" srcOrd="3" destOrd="0" parTransId="{C6E3512F-5FFC-4126-93A3-ECDDD008C7B7}" sibTransId="{B6E6D138-3992-4FF1-945B-F051DB783CF1}"/>
    <dgm:cxn modelId="{CD159598-D01C-42E5-9FF0-A1F54D711AFF}" srcId="{8E8785FE-9538-4F3E-8443-F4E60C5C0CCA}" destId="{44E32F9A-76A5-472A-AC9E-69F32DDC7741}" srcOrd="2" destOrd="0" parTransId="{E95E3CDF-CA7D-49E3-BD15-1D1503508390}" sibTransId="{F150DA9D-4EB0-409F-AB3A-C7E37E9DA282}"/>
    <dgm:cxn modelId="{92B8E29E-1256-45D0-B2AC-1B67F0AE2E76}" srcId="{CD883BAC-826F-4EFC-BC28-C0275986C146}" destId="{5A6776B7-93C3-4657-A4EE-7945B9714FB0}" srcOrd="0" destOrd="0" parTransId="{433D9F54-0C98-4BC2-8112-5FABBE898DE7}" sibTransId="{073B6841-B1F2-4772-BB38-46255975ECEF}"/>
    <dgm:cxn modelId="{20F4D5A8-9A4D-4CA3-BCFA-48376378A940}" srcId="{8E8785FE-9538-4F3E-8443-F4E60C5C0CCA}" destId="{22951FF9-DE2B-4E02-A77B-A70F6FFE55DB}" srcOrd="3" destOrd="0" parTransId="{9774B766-A7DE-4364-9E09-D140586CFD4C}" sibTransId="{4595DF66-8C6C-49D1-8D2B-5D4836A145C9}"/>
    <dgm:cxn modelId="{E546FBB8-8058-4D41-A32D-3BF02C6BEDA5}" srcId="{8E8785FE-9538-4F3E-8443-F4E60C5C0CCA}" destId="{CB3B409B-F15B-44A9-B95F-7C7F250A0253}" srcOrd="0" destOrd="0" parTransId="{5408E23D-C1BC-4682-A0CA-186A85E00F01}" sibTransId="{3BCF3A74-948C-4269-B7C0-1C74CE1FB803}"/>
    <dgm:cxn modelId="{B51BADC4-F3FF-4BA7-9A34-1187FF86A20E}" type="presOf" srcId="{7DEDC37E-6A5C-426B-AA6A-1F53E558EBA4}" destId="{58547E87-F6D1-42A3-AC96-C3802698CE0E}" srcOrd="0" destOrd="3" presId="urn:microsoft.com/office/officeart/2018/2/layout/IconLabelDescriptionList"/>
    <dgm:cxn modelId="{AEA199C6-5C04-45D2-A323-BBAAA22CAAB1}" type="presOf" srcId="{CB3B409B-F15B-44A9-B95F-7C7F250A0253}" destId="{D360C62F-4453-440B-97B1-840B3712ADA3}" srcOrd="0" destOrd="0" presId="urn:microsoft.com/office/officeart/2018/2/layout/IconLabelDescriptionList"/>
    <dgm:cxn modelId="{FD5C78CB-2345-49F9-85C8-5BA55AA061BD}" type="presOf" srcId="{8E8785FE-9538-4F3E-8443-F4E60C5C0CCA}" destId="{B2285DF1-092D-411B-BD30-28480916BFCE}" srcOrd="0" destOrd="0" presId="urn:microsoft.com/office/officeart/2018/2/layout/IconLabelDescriptionList"/>
    <dgm:cxn modelId="{6F2314E5-4CA7-40D8-80FF-95B0A02C7E53}" srcId="{5A6776B7-93C3-4657-A4EE-7945B9714FB0}" destId="{8B48EB4A-CEDB-4BB1-A028-EEC8D6A90966}" srcOrd="2" destOrd="0" parTransId="{F7DEAF8D-47C0-4096-B527-21C376EE1D7A}" sibTransId="{D287FE93-8BB3-4F5E-86FF-A66B0A590EA8}"/>
    <dgm:cxn modelId="{EBD49DEF-DF1A-426C-A138-6E6ECAA5DA64}" type="presOf" srcId="{5A6776B7-93C3-4657-A4EE-7945B9714FB0}" destId="{5A544336-D775-4FF8-A2B8-F388376A9864}" srcOrd="0" destOrd="0" presId="urn:microsoft.com/office/officeart/2018/2/layout/IconLabelDescriptionList"/>
    <dgm:cxn modelId="{41193CF5-E0B3-4FE3-9002-ED02921F482E}" type="presOf" srcId="{8B48EB4A-CEDB-4BB1-A028-EEC8D6A90966}" destId="{58547E87-F6D1-42A3-AC96-C3802698CE0E}" srcOrd="0" destOrd="2" presId="urn:microsoft.com/office/officeart/2018/2/layout/IconLabelDescriptionList"/>
    <dgm:cxn modelId="{59454CF8-4FF5-4C36-8142-8E2FE505A3B7}" srcId="{5A6776B7-93C3-4657-A4EE-7945B9714FB0}" destId="{572A9C17-8930-4228-8AD6-2E14C0C183ED}" srcOrd="4" destOrd="0" parTransId="{340D46F9-FFE9-4618-BBAF-48E8B70A977F}" sibTransId="{9633667F-7F98-4021-9FE1-3C0F979EE19D}"/>
    <dgm:cxn modelId="{398F9852-0DA7-4CC7-829F-A1BE57F4FECF}" type="presParOf" srcId="{DB00FEF5-B5BE-4FD7-8A38-1819111EAB1F}" destId="{3415C029-E9E3-4D9C-B427-4855B9927A7D}" srcOrd="0" destOrd="0" presId="urn:microsoft.com/office/officeart/2018/2/layout/IconLabelDescriptionList"/>
    <dgm:cxn modelId="{C3AE972D-9444-4F39-91AB-E0C3E1CD0EEF}" type="presParOf" srcId="{3415C029-E9E3-4D9C-B427-4855B9927A7D}" destId="{0E89E2BF-5B9C-47BD-A3B9-AC4C6F8A121F}" srcOrd="0" destOrd="0" presId="urn:microsoft.com/office/officeart/2018/2/layout/IconLabelDescriptionList"/>
    <dgm:cxn modelId="{EE739C35-BC84-4F13-A1A2-CBE13F103582}" type="presParOf" srcId="{3415C029-E9E3-4D9C-B427-4855B9927A7D}" destId="{7F6EE5EE-8E5D-46CC-AC4C-99581A344678}" srcOrd="1" destOrd="0" presId="urn:microsoft.com/office/officeart/2018/2/layout/IconLabelDescriptionList"/>
    <dgm:cxn modelId="{D6C4B45E-FB51-4746-8FEE-B94C4D5949F0}" type="presParOf" srcId="{3415C029-E9E3-4D9C-B427-4855B9927A7D}" destId="{5A544336-D775-4FF8-A2B8-F388376A9864}" srcOrd="2" destOrd="0" presId="urn:microsoft.com/office/officeart/2018/2/layout/IconLabelDescriptionList"/>
    <dgm:cxn modelId="{D66EA86E-C2C7-4F02-A6F3-26A05F9D7E9A}" type="presParOf" srcId="{3415C029-E9E3-4D9C-B427-4855B9927A7D}" destId="{2816044E-BB77-4EAF-93F8-C6E1BDA7963F}" srcOrd="3" destOrd="0" presId="urn:microsoft.com/office/officeart/2018/2/layout/IconLabelDescriptionList"/>
    <dgm:cxn modelId="{1B5A3CD8-93DF-4906-9A91-0FEAA66F3E01}" type="presParOf" srcId="{3415C029-E9E3-4D9C-B427-4855B9927A7D}" destId="{58547E87-F6D1-42A3-AC96-C3802698CE0E}" srcOrd="4" destOrd="0" presId="urn:microsoft.com/office/officeart/2018/2/layout/IconLabelDescriptionList"/>
    <dgm:cxn modelId="{72876DD5-B7A9-4D4C-92DA-6A9029B8E328}" type="presParOf" srcId="{DB00FEF5-B5BE-4FD7-8A38-1819111EAB1F}" destId="{2C99689D-EB34-4BF2-B0C8-6EAC3C370105}" srcOrd="1" destOrd="0" presId="urn:microsoft.com/office/officeart/2018/2/layout/IconLabelDescriptionList"/>
    <dgm:cxn modelId="{54100CF3-FBEF-414E-A547-481EF0585FC2}" type="presParOf" srcId="{DB00FEF5-B5BE-4FD7-8A38-1819111EAB1F}" destId="{9A180FA9-90F8-414C-AA7B-A24C3F7665BF}" srcOrd="2" destOrd="0" presId="urn:microsoft.com/office/officeart/2018/2/layout/IconLabelDescriptionList"/>
    <dgm:cxn modelId="{CDC585CD-45F8-45E3-B833-977CC3C680DF}" type="presParOf" srcId="{9A180FA9-90F8-414C-AA7B-A24C3F7665BF}" destId="{CE2B54D3-370A-498E-BC58-3B97F6EF3B36}" srcOrd="0" destOrd="0" presId="urn:microsoft.com/office/officeart/2018/2/layout/IconLabelDescriptionList"/>
    <dgm:cxn modelId="{418F9E14-EA56-413D-B655-59EA52B27FB9}" type="presParOf" srcId="{9A180FA9-90F8-414C-AA7B-A24C3F7665BF}" destId="{954F8CDC-3AC2-44F5-8514-E72A005BB0A7}" srcOrd="1" destOrd="0" presId="urn:microsoft.com/office/officeart/2018/2/layout/IconLabelDescriptionList"/>
    <dgm:cxn modelId="{750A6AF5-E4A8-482F-8518-772F04FB46E3}" type="presParOf" srcId="{9A180FA9-90F8-414C-AA7B-A24C3F7665BF}" destId="{B2285DF1-092D-411B-BD30-28480916BFCE}" srcOrd="2" destOrd="0" presId="urn:microsoft.com/office/officeart/2018/2/layout/IconLabelDescriptionList"/>
    <dgm:cxn modelId="{E2F620B6-8C75-47E8-8AA3-A8E0AB3C8740}" type="presParOf" srcId="{9A180FA9-90F8-414C-AA7B-A24C3F7665BF}" destId="{F2574C8C-36DA-499C-B522-84B0FBFC89B2}" srcOrd="3" destOrd="0" presId="urn:microsoft.com/office/officeart/2018/2/layout/IconLabelDescriptionList"/>
    <dgm:cxn modelId="{D9226E62-6D84-432B-AF55-051E008E9CBE}" type="presParOf" srcId="{9A180FA9-90F8-414C-AA7B-A24C3F7665BF}" destId="{D360C62F-4453-440B-97B1-840B3712ADA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4B29-E8D4-4E72-BD36-D13B32462EDA}">
      <dsp:nvSpPr>
        <dsp:cNvPr id="0" name=""/>
        <dsp:cNvSpPr/>
      </dsp:nvSpPr>
      <dsp:spPr>
        <a:xfrm>
          <a:off x="205509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DBB81-2CDE-468B-8D52-23CCAE531F4D}">
      <dsp:nvSpPr>
        <dsp:cNvPr id="0" name=""/>
        <dsp:cNvSpPr/>
      </dsp:nvSpPr>
      <dsp:spPr>
        <a:xfrm>
          <a:off x="462274" y="1839768"/>
          <a:ext cx="528770" cy="52877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CA42E-9658-418D-858C-F86DDCE8D501}">
      <dsp:nvSpPr>
        <dsp:cNvPr id="0" name=""/>
        <dsp:cNvSpPr/>
      </dsp:nvSpPr>
      <dsp:spPr>
        <a:xfrm>
          <a:off x="1312541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To offer an NQF 4 qualification that leads to tertiary education.</a:t>
          </a:r>
          <a:endParaRPr lang="en-US" sz="1600" kern="1200" dirty="0"/>
        </a:p>
      </dsp:txBody>
      <dsp:txXfrm>
        <a:off x="1312541" y="1640565"/>
        <a:ext cx="2148945" cy="911674"/>
      </dsp:txXfrm>
    </dsp:sp>
    <dsp:sp modelId="{F896BB03-AA8F-4D3C-89C9-304269F103B1}">
      <dsp:nvSpPr>
        <dsp:cNvPr id="0" name=""/>
        <dsp:cNvSpPr/>
      </dsp:nvSpPr>
      <dsp:spPr>
        <a:xfrm>
          <a:off x="3835925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5320C-B542-4A63-8FA4-965923DA3D23}">
      <dsp:nvSpPr>
        <dsp:cNvPr id="0" name=""/>
        <dsp:cNvSpPr/>
      </dsp:nvSpPr>
      <dsp:spPr>
        <a:xfrm>
          <a:off x="4027376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766FE-DB1A-4DC2-B890-A5964464942F}">
      <dsp:nvSpPr>
        <dsp:cNvPr id="0" name=""/>
        <dsp:cNvSpPr/>
      </dsp:nvSpPr>
      <dsp:spPr>
        <a:xfrm>
          <a:off x="4942957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DBE - CAPS Grade 10 – 12 culminating in National Senior Certificate</a:t>
          </a:r>
          <a:endParaRPr lang="en-US" sz="1600" kern="1200"/>
        </a:p>
      </dsp:txBody>
      <dsp:txXfrm>
        <a:off x="4942957" y="1640565"/>
        <a:ext cx="2148945" cy="911674"/>
      </dsp:txXfrm>
    </dsp:sp>
    <dsp:sp modelId="{2417AFB2-8276-488D-B47A-802DBAE807AC}">
      <dsp:nvSpPr>
        <dsp:cNvPr id="0" name=""/>
        <dsp:cNvSpPr/>
      </dsp:nvSpPr>
      <dsp:spPr>
        <a:xfrm>
          <a:off x="7466341" y="1640565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F410-4E6D-4041-9751-76892E404726}">
      <dsp:nvSpPr>
        <dsp:cNvPr id="0" name=""/>
        <dsp:cNvSpPr/>
      </dsp:nvSpPr>
      <dsp:spPr>
        <a:xfrm>
          <a:off x="7657792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48B40-19E8-4044-92A8-C66ED32A82F7}">
      <dsp:nvSpPr>
        <dsp:cNvPr id="0" name=""/>
        <dsp:cNvSpPr/>
      </dsp:nvSpPr>
      <dsp:spPr>
        <a:xfrm>
          <a:off x="8573374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/>
            <a:t>DHET – NCV Level 2 – 4 culmination in NCV Senior Certificate</a:t>
          </a:r>
          <a:endParaRPr lang="en-US" sz="1600" kern="1200"/>
        </a:p>
      </dsp:txBody>
      <dsp:txXfrm>
        <a:off x="8573374" y="1640565"/>
        <a:ext cx="2148945" cy="91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1E909-CBD7-4090-BD4A-74542C1AC94E}">
      <dsp:nvSpPr>
        <dsp:cNvPr id="0" name=""/>
        <dsp:cNvSpPr/>
      </dsp:nvSpPr>
      <dsp:spPr>
        <a:xfrm>
          <a:off x="2169914" y="10645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7D88E-32A5-4B83-B8B2-544E82A6D5CF}">
      <dsp:nvSpPr>
        <dsp:cNvPr id="0" name=""/>
        <dsp:cNvSpPr/>
      </dsp:nvSpPr>
      <dsp:spPr>
        <a:xfrm>
          <a:off x="765914" y="178959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Compulsory Subjects</a:t>
          </a:r>
          <a:endParaRPr lang="en-US" sz="3600" kern="1200"/>
        </a:p>
      </dsp:txBody>
      <dsp:txXfrm>
        <a:off x="765914" y="1789593"/>
        <a:ext cx="4320000" cy="648000"/>
      </dsp:txXfrm>
    </dsp:sp>
    <dsp:sp modelId="{5141EF33-F25E-4FF1-A8DA-68E00B1F421A}">
      <dsp:nvSpPr>
        <dsp:cNvPr id="0" name=""/>
        <dsp:cNvSpPr/>
      </dsp:nvSpPr>
      <dsp:spPr>
        <a:xfrm>
          <a:off x="765914" y="2517190"/>
          <a:ext cx="4320000" cy="15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English Home Language 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Afrikaans First Additional Language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(No exemption from Afrikaans) 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Life Orientation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Mathematics / Mathematical Literacy</a:t>
          </a:r>
          <a:endParaRPr lang="en-US" sz="1700" kern="1200"/>
        </a:p>
      </dsp:txBody>
      <dsp:txXfrm>
        <a:off x="765914" y="2517190"/>
        <a:ext cx="4320000" cy="1569156"/>
      </dsp:txXfrm>
    </dsp:sp>
    <dsp:sp modelId="{9E601594-C21F-4809-9E45-903DDA08E90E}">
      <dsp:nvSpPr>
        <dsp:cNvPr id="0" name=""/>
        <dsp:cNvSpPr/>
      </dsp:nvSpPr>
      <dsp:spPr>
        <a:xfrm>
          <a:off x="7245914" y="10645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9DD05-C9E7-4324-8E33-59A9626F4100}">
      <dsp:nvSpPr>
        <dsp:cNvPr id="0" name=""/>
        <dsp:cNvSpPr/>
      </dsp:nvSpPr>
      <dsp:spPr>
        <a:xfrm>
          <a:off x="5841914" y="178959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Elective Subjects</a:t>
          </a:r>
          <a:endParaRPr lang="en-US" sz="3600" kern="1200"/>
        </a:p>
      </dsp:txBody>
      <dsp:txXfrm>
        <a:off x="5841914" y="1789593"/>
        <a:ext cx="4320000" cy="648000"/>
      </dsp:txXfrm>
    </dsp:sp>
    <dsp:sp modelId="{661F0AF5-6CD1-4B67-B1AE-681473EBDEDF}">
      <dsp:nvSpPr>
        <dsp:cNvPr id="0" name=""/>
        <dsp:cNvSpPr/>
      </dsp:nvSpPr>
      <dsp:spPr>
        <a:xfrm>
          <a:off x="5841914" y="2517190"/>
          <a:ext cx="4320000" cy="15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Business Studies / Drama Studies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Computer Application Technology / Hospitality Studies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Design Studies / Tourism / Life Science</a:t>
          </a:r>
          <a:endParaRPr lang="en-US" sz="1700" kern="1200"/>
        </a:p>
      </dsp:txBody>
      <dsp:txXfrm>
        <a:off x="5841914" y="2517190"/>
        <a:ext cx="4320000" cy="1569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9E2BF-5B9C-47BD-A3B9-AC4C6F8A121F}">
      <dsp:nvSpPr>
        <dsp:cNvPr id="0" name=""/>
        <dsp:cNvSpPr/>
      </dsp:nvSpPr>
      <dsp:spPr>
        <a:xfrm>
          <a:off x="239855" y="0"/>
          <a:ext cx="1510523" cy="1382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44336-D775-4FF8-A2B8-F388376A9864}">
      <dsp:nvSpPr>
        <dsp:cNvPr id="0" name=""/>
        <dsp:cNvSpPr/>
      </dsp:nvSpPr>
      <dsp:spPr>
        <a:xfrm>
          <a:off x="239855" y="1547817"/>
          <a:ext cx="4315781" cy="59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Foundational</a:t>
          </a:r>
          <a:endParaRPr lang="en-US" sz="3600" kern="1200"/>
        </a:p>
      </dsp:txBody>
      <dsp:txXfrm>
        <a:off x="239855" y="1547817"/>
        <a:ext cx="4315781" cy="592617"/>
      </dsp:txXfrm>
    </dsp:sp>
    <dsp:sp modelId="{58547E87-F6D1-42A3-AC96-C3802698CE0E}">
      <dsp:nvSpPr>
        <dsp:cNvPr id="0" name=""/>
        <dsp:cNvSpPr/>
      </dsp:nvSpPr>
      <dsp:spPr>
        <a:xfrm>
          <a:off x="239855" y="2217199"/>
          <a:ext cx="4315781" cy="19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English First Additional Language  - 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Life Skills –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IT plus Cisco –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Mathematics / Mathematical Literacy – 30%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** No second language</a:t>
          </a:r>
          <a:endParaRPr lang="en-US" sz="2000" kern="1200" dirty="0"/>
        </a:p>
      </dsp:txBody>
      <dsp:txXfrm>
        <a:off x="239855" y="2217199"/>
        <a:ext cx="4315781" cy="1975605"/>
      </dsp:txXfrm>
    </dsp:sp>
    <dsp:sp modelId="{CE2B54D3-370A-498E-BC58-3B97F6EF3B36}">
      <dsp:nvSpPr>
        <dsp:cNvPr id="0" name=""/>
        <dsp:cNvSpPr/>
      </dsp:nvSpPr>
      <dsp:spPr>
        <a:xfrm>
          <a:off x="5841545" y="0"/>
          <a:ext cx="1510523" cy="1382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85DF1-092D-411B-BD30-28480916BFCE}">
      <dsp:nvSpPr>
        <dsp:cNvPr id="0" name=""/>
        <dsp:cNvSpPr/>
      </dsp:nvSpPr>
      <dsp:spPr>
        <a:xfrm>
          <a:off x="5841545" y="1547817"/>
          <a:ext cx="4315781" cy="59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Sector Subjects</a:t>
          </a:r>
          <a:endParaRPr lang="en-US" sz="3600" kern="1200"/>
        </a:p>
      </dsp:txBody>
      <dsp:txXfrm>
        <a:off x="5841545" y="1547817"/>
        <a:ext cx="4315781" cy="592617"/>
      </dsp:txXfrm>
    </dsp:sp>
    <dsp:sp modelId="{D360C62F-4453-440B-97B1-840B3712ADA3}">
      <dsp:nvSpPr>
        <dsp:cNvPr id="0" name=""/>
        <dsp:cNvSpPr/>
      </dsp:nvSpPr>
      <dsp:spPr>
        <a:xfrm>
          <a:off x="5310898" y="2217199"/>
          <a:ext cx="5377075" cy="19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Client Services and Human Relations 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Hospitality Generics 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Hospitality Services 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Food Preparation – 50 %</a:t>
          </a:r>
          <a:endParaRPr lang="en-US" sz="2000" kern="1200" dirty="0"/>
        </a:p>
      </dsp:txBody>
      <dsp:txXfrm>
        <a:off x="5310898" y="2217199"/>
        <a:ext cx="5377075" cy="1975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9E2BF-5B9C-47BD-A3B9-AC4C6F8A121F}">
      <dsp:nvSpPr>
        <dsp:cNvPr id="0" name=""/>
        <dsp:cNvSpPr/>
      </dsp:nvSpPr>
      <dsp:spPr>
        <a:xfrm>
          <a:off x="239855" y="0"/>
          <a:ext cx="1510523" cy="1382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44336-D775-4FF8-A2B8-F388376A9864}">
      <dsp:nvSpPr>
        <dsp:cNvPr id="0" name=""/>
        <dsp:cNvSpPr/>
      </dsp:nvSpPr>
      <dsp:spPr>
        <a:xfrm>
          <a:off x="239855" y="1547817"/>
          <a:ext cx="4315781" cy="59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Foundational</a:t>
          </a:r>
          <a:endParaRPr lang="en-US" sz="3600" kern="1200"/>
        </a:p>
      </dsp:txBody>
      <dsp:txXfrm>
        <a:off x="239855" y="1547817"/>
        <a:ext cx="4315781" cy="592617"/>
      </dsp:txXfrm>
    </dsp:sp>
    <dsp:sp modelId="{58547E87-F6D1-42A3-AC96-C3802698CE0E}">
      <dsp:nvSpPr>
        <dsp:cNvPr id="0" name=""/>
        <dsp:cNvSpPr/>
      </dsp:nvSpPr>
      <dsp:spPr>
        <a:xfrm>
          <a:off x="239855" y="2217199"/>
          <a:ext cx="4315781" cy="19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English First Additional Language  - 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Life Skills –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IT plus Cisco – 40%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Mathematics / Mathematical Literacy – 30%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** No second language</a:t>
          </a:r>
          <a:endParaRPr lang="en-US" sz="2000" kern="1200" dirty="0"/>
        </a:p>
      </dsp:txBody>
      <dsp:txXfrm>
        <a:off x="239855" y="2217199"/>
        <a:ext cx="4315781" cy="1975605"/>
      </dsp:txXfrm>
    </dsp:sp>
    <dsp:sp modelId="{CE2B54D3-370A-498E-BC58-3B97F6EF3B36}">
      <dsp:nvSpPr>
        <dsp:cNvPr id="0" name=""/>
        <dsp:cNvSpPr/>
      </dsp:nvSpPr>
      <dsp:spPr>
        <a:xfrm>
          <a:off x="6113681" y="0"/>
          <a:ext cx="1510523" cy="1382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85DF1-092D-411B-BD30-28480916BFCE}">
      <dsp:nvSpPr>
        <dsp:cNvPr id="0" name=""/>
        <dsp:cNvSpPr/>
      </dsp:nvSpPr>
      <dsp:spPr>
        <a:xfrm>
          <a:off x="5841545" y="1547817"/>
          <a:ext cx="4315781" cy="59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3600" kern="1200"/>
            <a:t>Sector Subjects</a:t>
          </a:r>
          <a:endParaRPr lang="en-US" sz="3600" kern="1200"/>
        </a:p>
      </dsp:txBody>
      <dsp:txXfrm>
        <a:off x="5841545" y="1547817"/>
        <a:ext cx="4315781" cy="592617"/>
      </dsp:txXfrm>
    </dsp:sp>
    <dsp:sp modelId="{D360C62F-4453-440B-97B1-840B3712ADA3}">
      <dsp:nvSpPr>
        <dsp:cNvPr id="0" name=""/>
        <dsp:cNvSpPr/>
      </dsp:nvSpPr>
      <dsp:spPr>
        <a:xfrm>
          <a:off x="5310898" y="2217199"/>
          <a:ext cx="5377075" cy="19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Marketing 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Marketing Communication–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Advertising and Events– 50 %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Graphic Design– 50 %</a:t>
          </a:r>
          <a:endParaRPr lang="en-US" sz="2000" kern="1200" dirty="0"/>
        </a:p>
      </dsp:txBody>
      <dsp:txXfrm>
        <a:off x="5310898" y="2217199"/>
        <a:ext cx="5377075" cy="197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0406-E803-41C2-422F-FD25C8822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49456-711D-C06F-E91A-B7854E68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8FCA-2717-FB13-7CB2-A0193309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C21C3-BCF6-B40A-55C8-4F0C3B4F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821E6-0ED7-B505-5C2A-36DD00F3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4543826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A61A-C1BD-8B79-6D39-0CEC0D27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F5FDD-8F78-6E7C-24B4-4A3076D56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3B9E9-652B-5AFC-3812-3C9D2F25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09D0-6B3D-146A-EACA-68F68305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48BF-382A-089C-D534-4F51CC76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773473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131C0-11B7-097F-98B4-49BDAE0DD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2E44-295F-EBFD-2276-3C4E83A49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824B-0444-F15D-F844-15F0AECB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0C2A-5782-8DFD-01C6-459D733E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60F41-9678-6546-0A59-7C138BED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9150540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A7E2-180F-F0AB-2535-66B2EEB5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ECE0-1169-701E-E8D6-C26C92FA8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A25D-6F0B-86E6-FF71-5A3BABC4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1D01-4372-7DF7-5810-24B7F646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2427-82C0-6550-C12A-AD32EA3F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3231900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F405-ED5F-8984-89CC-8A0C374E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B5922-7A83-DA78-5986-2CDA8876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7A5E-99EA-163C-CFE1-ABD9DA7C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610-E4EC-428B-DE0F-9273A94F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9843E-E146-C221-37B9-C5E47B4A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4829299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27F7-0DB4-DE0E-264B-FB856D69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CAF6-380A-4A5B-93AF-B79C52468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BCEDD-B5BF-D9C5-7794-CB761D6F3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77E12-19FF-E2B1-A689-3FAE205B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1F4DF-3FA1-80EC-B494-E429B0DF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BBEE9-FAAE-3E53-860F-C9D49838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8217228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E288-C90B-C0B5-419B-ADE5B13D3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DA848-B90C-699B-5FF2-A9A980410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D193A-0232-D2EF-86DA-2A43B594E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FBBF9-02C1-8B31-D121-6A1051215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68C84-2285-80EE-E5F9-2C56A0D99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2BD49-34A3-9EF6-B03D-D8A78F7B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CED6F-BFBD-7D28-10BC-AF55CC73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E278B-04FC-22C1-87FF-31D515EE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1841450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94BC-A2A3-D98C-FB79-A94DBB12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C0D16-D005-686E-8DB2-A45C78CA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144D-6903-9D65-1B83-C0781053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F7E29-120B-919C-F8BD-7A9C78A2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5537432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C2993-2AF6-A52F-E0BA-9861AC3A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3C7B4-9952-2155-802D-F822F2CC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C665E-ACB0-0DAC-FCD2-9B9A798D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5948002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6B1E-CA53-2470-DA88-4AEEC8F3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F8DA-060E-AF6F-D8D0-5D3F9F0B9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20501-0A2A-5D92-BA45-4F817F706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6070E-6F81-FEEC-CFC2-603E1E66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98965-FCA4-CC7D-A110-2B33BCB8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48CCA-1625-FE1C-FF9C-09A5E4B5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8248431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1FBE-D086-E468-0DE8-B83D0A66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C8242-D7C3-F439-2426-F6646EDC6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B75FB-FEE2-CA85-928D-9088050A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6F32D-86A5-140A-3ABD-14E677D2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E9807-D941-4813-A1F9-3E1B4245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A47B7-875B-3B2E-E3E8-51D12FFC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5371201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B902E-7D18-6A28-1BC8-86792925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B989-AC86-7C2D-079B-C7C16427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A7DB5-6C04-698C-E4BC-3E5056261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A05B-7959-4967-BA65-94F7B25D5A16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7BD7-37CC-520B-18B8-4375646B5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5867-C82D-AA8C-2AE9-A6B066844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D2E2-3A6C-4EA1-97B2-F58BDA46572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647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A6C95-7FAC-0BC8-0B45-B59AF288E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4267832"/>
            <a:ext cx="6421887" cy="1297115"/>
          </a:xfrm>
        </p:spPr>
        <p:txBody>
          <a:bodyPr anchor="t">
            <a:normAutofit/>
          </a:bodyPr>
          <a:lstStyle/>
          <a:p>
            <a: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2025 for 2026</a:t>
            </a:r>
            <a:b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Career Guidance Evening</a:t>
            </a:r>
          </a:p>
        </p:txBody>
      </p:sp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5F51F1E0-C2A8-F9E5-3E01-89809445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B34EAB2-893A-7B91-45F5-E05D15D1D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69" y="611946"/>
            <a:ext cx="2216546" cy="29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Hospitality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63725"/>
              </p:ext>
            </p:extLst>
          </p:nvPr>
        </p:nvGraphicFramePr>
        <p:xfrm>
          <a:off x="1387929" y="1522910"/>
          <a:ext cx="9416142" cy="50738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Hygiene</a:t>
                      </a:r>
                    </a:p>
                    <a:p>
                      <a:r>
                        <a:rPr lang="en-ZA" dirty="0"/>
                        <a:t>Restaurant and Kitchen operations</a:t>
                      </a:r>
                    </a:p>
                    <a:p>
                      <a:r>
                        <a:rPr lang="en-ZA" dirty="0"/>
                        <a:t>Recipes</a:t>
                      </a:r>
                    </a:p>
                    <a:p>
                      <a:r>
                        <a:rPr lang="en-ZA" dirty="0"/>
                        <a:t>Food Pyramids</a:t>
                      </a:r>
                    </a:p>
                    <a:p>
                      <a:r>
                        <a:rPr lang="en-ZA" dirty="0"/>
                        <a:t>Moist heat and Dry heat cooking</a:t>
                      </a:r>
                    </a:p>
                    <a:p>
                      <a:r>
                        <a:rPr lang="en-ZA" dirty="0"/>
                        <a:t>Fruits, meats, eggs pasta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Nutrition</a:t>
                      </a:r>
                    </a:p>
                    <a:p>
                      <a:r>
                        <a:rPr lang="en-ZA" dirty="0"/>
                        <a:t>Menu Planning</a:t>
                      </a:r>
                    </a:p>
                    <a:p>
                      <a:r>
                        <a:rPr lang="en-ZA" dirty="0"/>
                        <a:t>Table setting</a:t>
                      </a:r>
                    </a:p>
                    <a:p>
                      <a:r>
                        <a:rPr lang="en-ZA" dirty="0"/>
                        <a:t>Yeasts</a:t>
                      </a:r>
                    </a:p>
                    <a:p>
                      <a:r>
                        <a:rPr lang="en-ZA" dirty="0"/>
                        <a:t>Cakes and Biscuits</a:t>
                      </a:r>
                    </a:p>
                    <a:p>
                      <a:r>
                        <a:rPr lang="en-ZA" dirty="0"/>
                        <a:t>Poultry, Fish, Sauces</a:t>
                      </a:r>
                    </a:p>
                    <a:p>
                      <a:r>
                        <a:rPr lang="en-ZA" dirty="0"/>
                        <a:t>Stock and storekeeping</a:t>
                      </a:r>
                    </a:p>
                    <a:p>
                      <a:r>
                        <a:rPr lang="en-ZA" dirty="0"/>
                        <a:t>Food contamination</a:t>
                      </a:r>
                    </a:p>
                    <a:p>
                      <a:r>
                        <a:rPr lang="en-ZA" dirty="0"/>
                        <a:t>Career Pathways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Nutrition </a:t>
                      </a:r>
                    </a:p>
                    <a:p>
                      <a:r>
                        <a:rPr lang="en-ZA" dirty="0"/>
                        <a:t>Menu Planning</a:t>
                      </a:r>
                    </a:p>
                    <a:p>
                      <a:r>
                        <a:rPr lang="en-ZA" dirty="0"/>
                        <a:t>Preserved Food</a:t>
                      </a:r>
                    </a:p>
                    <a:p>
                      <a:r>
                        <a:rPr lang="en-ZA" dirty="0"/>
                        <a:t>Desserts</a:t>
                      </a:r>
                    </a:p>
                    <a:p>
                      <a:r>
                        <a:rPr lang="en-ZA" dirty="0"/>
                        <a:t>Gelatines</a:t>
                      </a:r>
                    </a:p>
                    <a:p>
                      <a:r>
                        <a:rPr lang="en-ZA" dirty="0"/>
                        <a:t>Costing</a:t>
                      </a:r>
                    </a:p>
                    <a:p>
                      <a:r>
                        <a:rPr lang="en-ZA" dirty="0"/>
                        <a:t>Food and Beverage</a:t>
                      </a:r>
                    </a:p>
                    <a:p>
                      <a:r>
                        <a:rPr lang="en-ZA" dirty="0"/>
                        <a:t>Pastry and Meats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62101" y="4734925"/>
            <a:ext cx="27649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Real Life Application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Interest in food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Detail orientated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Work under pressure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50/50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and theory</a:t>
            </a:r>
            <a:endParaRPr lang="en-ZA" dirty="0"/>
          </a:p>
        </p:txBody>
      </p:sp>
      <p:pic>
        <p:nvPicPr>
          <p:cNvPr id="6" name="Graphic 5" descr="Dead Fish Skeleton with solid fill">
            <a:extLst>
              <a:ext uri="{FF2B5EF4-FFF2-40B4-BE49-F238E27FC236}">
                <a16:creationId xmlns:a16="http://schemas.microsoft.com/office/drawing/2014/main" id="{B2D5F185-39FD-0A10-2DD5-A1754404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3085" y="565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Tourism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72128"/>
              </p:ext>
            </p:extLst>
          </p:nvPr>
        </p:nvGraphicFramePr>
        <p:xfrm>
          <a:off x="1387929" y="1522910"/>
          <a:ext cx="9416142" cy="5073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Tourism Sectors – Profiles</a:t>
                      </a:r>
                    </a:p>
                    <a:p>
                      <a:r>
                        <a:rPr lang="en-ZA" dirty="0"/>
                        <a:t>Accommodation</a:t>
                      </a:r>
                    </a:p>
                    <a:p>
                      <a:r>
                        <a:rPr lang="en-ZA" dirty="0"/>
                        <a:t>Food and Beverage</a:t>
                      </a:r>
                    </a:p>
                    <a:p>
                      <a:r>
                        <a:rPr lang="en-ZA" dirty="0"/>
                        <a:t>Mapwork and Tour Planning</a:t>
                      </a:r>
                    </a:p>
                    <a:p>
                      <a:r>
                        <a:rPr lang="en-ZA" dirty="0"/>
                        <a:t>Domestic Tourism</a:t>
                      </a:r>
                    </a:p>
                    <a:p>
                      <a:r>
                        <a:rPr lang="en-ZA" dirty="0"/>
                        <a:t>Sustainable Tourism</a:t>
                      </a:r>
                    </a:p>
                    <a:p>
                      <a:r>
                        <a:rPr lang="en-ZA" dirty="0"/>
                        <a:t>Marketing</a:t>
                      </a:r>
                    </a:p>
                    <a:p>
                      <a:r>
                        <a:rPr lang="en-ZA" dirty="0"/>
                        <a:t>Careers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Tourism Sectors - Travel</a:t>
                      </a:r>
                    </a:p>
                    <a:p>
                      <a:r>
                        <a:rPr lang="en-ZA" dirty="0"/>
                        <a:t>Domestic Growth Strategy</a:t>
                      </a:r>
                    </a:p>
                    <a:p>
                      <a:r>
                        <a:rPr lang="en-ZA" dirty="0"/>
                        <a:t>Culture and Heritage Tourism</a:t>
                      </a:r>
                    </a:p>
                    <a:p>
                      <a:r>
                        <a:rPr lang="en-ZA" dirty="0"/>
                        <a:t>Marketing in Tourism</a:t>
                      </a:r>
                    </a:p>
                    <a:p>
                      <a:r>
                        <a:rPr lang="en-ZA" dirty="0"/>
                        <a:t>Tourist Attractions</a:t>
                      </a:r>
                    </a:p>
                    <a:p>
                      <a:r>
                        <a:rPr lang="en-ZA" dirty="0"/>
                        <a:t>Marketing</a:t>
                      </a:r>
                    </a:p>
                    <a:p>
                      <a:r>
                        <a:rPr lang="en-ZA" dirty="0"/>
                        <a:t>Customer care</a:t>
                      </a:r>
                    </a:p>
                    <a:p>
                      <a:r>
                        <a:rPr lang="en-ZA" dirty="0"/>
                        <a:t>Foreign Exchange</a:t>
                      </a:r>
                    </a:p>
                    <a:p>
                      <a:r>
                        <a:rPr lang="en-ZA" dirty="0"/>
                        <a:t>Careers 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Global Events</a:t>
                      </a:r>
                    </a:p>
                    <a:p>
                      <a:r>
                        <a:rPr lang="en-ZA" dirty="0"/>
                        <a:t>Mapwork and Tour Planning</a:t>
                      </a:r>
                    </a:p>
                    <a:p>
                      <a:r>
                        <a:rPr lang="en-ZA" dirty="0"/>
                        <a:t>Travel Health</a:t>
                      </a:r>
                    </a:p>
                    <a:p>
                      <a:r>
                        <a:rPr lang="en-ZA" dirty="0"/>
                        <a:t>Documentation</a:t>
                      </a:r>
                    </a:p>
                    <a:p>
                      <a:r>
                        <a:rPr lang="en-ZA" dirty="0"/>
                        <a:t>World time zones</a:t>
                      </a:r>
                    </a:p>
                    <a:p>
                      <a:r>
                        <a:rPr lang="en-ZA" dirty="0"/>
                        <a:t>World Tourist Icons</a:t>
                      </a:r>
                    </a:p>
                    <a:p>
                      <a:r>
                        <a:rPr lang="en-ZA" dirty="0"/>
                        <a:t>Marketing </a:t>
                      </a:r>
                    </a:p>
                    <a:p>
                      <a:r>
                        <a:rPr lang="en-ZA" dirty="0"/>
                        <a:t>Foreign Exchange</a:t>
                      </a:r>
                    </a:p>
                    <a:p>
                      <a:r>
                        <a:rPr lang="en-ZA" dirty="0"/>
                        <a:t>Customer Care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62101" y="4734925"/>
            <a:ext cx="2764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Real Life Application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Cyclic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Learning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Large sector application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Basic Business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40/60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and theory</a:t>
            </a:r>
            <a:endParaRPr lang="en-ZA" dirty="0"/>
          </a:p>
        </p:txBody>
      </p:sp>
      <p:pic>
        <p:nvPicPr>
          <p:cNvPr id="6" name="Graphic 5" descr="Travel with solid fill">
            <a:extLst>
              <a:ext uri="{FF2B5EF4-FFF2-40B4-BE49-F238E27FC236}">
                <a16:creationId xmlns:a16="http://schemas.microsoft.com/office/drawing/2014/main" id="{71051250-3C92-6F98-A9A8-30C7FFDE8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6714" y="501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Design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50315"/>
              </p:ext>
            </p:extLst>
          </p:nvPr>
        </p:nvGraphicFramePr>
        <p:xfrm>
          <a:off x="1387929" y="1522910"/>
          <a:ext cx="9416142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The design process</a:t>
                      </a:r>
                    </a:p>
                    <a:p>
                      <a:r>
                        <a:rPr lang="en-ZA" dirty="0"/>
                        <a:t>Elements and principles of Design</a:t>
                      </a:r>
                    </a:p>
                    <a:p>
                      <a:r>
                        <a:rPr lang="en-ZA" dirty="0"/>
                        <a:t>Techniques and Media</a:t>
                      </a:r>
                    </a:p>
                    <a:p>
                      <a:r>
                        <a:rPr lang="en-ZA" dirty="0"/>
                        <a:t>Visual Design</a:t>
                      </a:r>
                    </a:p>
                    <a:p>
                      <a:r>
                        <a:rPr lang="en-ZA" dirty="0"/>
                        <a:t>Environmental Design</a:t>
                      </a:r>
                    </a:p>
                    <a:p>
                      <a:r>
                        <a:rPr lang="en-ZA" dirty="0"/>
                        <a:t>History of Design Greek - Baroque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Design Literacy</a:t>
                      </a:r>
                    </a:p>
                    <a:p>
                      <a:r>
                        <a:rPr lang="en-ZA" dirty="0"/>
                        <a:t>Typography</a:t>
                      </a:r>
                    </a:p>
                    <a:p>
                      <a:r>
                        <a:rPr lang="en-ZA" dirty="0"/>
                        <a:t>Political Propaganda</a:t>
                      </a:r>
                    </a:p>
                    <a:p>
                      <a:r>
                        <a:rPr lang="en-ZA" dirty="0"/>
                        <a:t>Signs and Symbols</a:t>
                      </a:r>
                    </a:p>
                    <a:p>
                      <a:r>
                        <a:rPr lang="en-ZA" dirty="0"/>
                        <a:t>Gestalt Theory</a:t>
                      </a:r>
                    </a:p>
                    <a:p>
                      <a:r>
                        <a:rPr lang="en-ZA" dirty="0"/>
                        <a:t>History of Design – Arts and Crafts to Art Deco</a:t>
                      </a:r>
                    </a:p>
                    <a:p>
                      <a:r>
                        <a:rPr lang="en-ZA" dirty="0"/>
                        <a:t>Modernism</a:t>
                      </a:r>
                    </a:p>
                    <a:p>
                      <a:r>
                        <a:rPr lang="en-ZA" dirty="0"/>
                        <a:t>Scandinavian Design</a:t>
                      </a:r>
                    </a:p>
                    <a:p>
                      <a:r>
                        <a:rPr lang="en-ZA" dirty="0"/>
                        <a:t>Sustainable Design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Pop Design</a:t>
                      </a:r>
                    </a:p>
                    <a:p>
                      <a:r>
                        <a:rPr lang="en-ZA" dirty="0"/>
                        <a:t>Post Modernism</a:t>
                      </a:r>
                    </a:p>
                    <a:p>
                      <a:r>
                        <a:rPr lang="en-ZA" dirty="0"/>
                        <a:t>Architecture – classic and contemporary</a:t>
                      </a:r>
                    </a:p>
                    <a:p>
                      <a:r>
                        <a:rPr lang="en-ZA" dirty="0"/>
                        <a:t>Design in social context </a:t>
                      </a:r>
                    </a:p>
                    <a:p>
                      <a:r>
                        <a:rPr lang="en-ZA" dirty="0"/>
                        <a:t>Design in cultural context</a:t>
                      </a:r>
                    </a:p>
                    <a:p>
                      <a:r>
                        <a:rPr lang="en-ZA" dirty="0"/>
                        <a:t>Design in environmental and sustainable context</a:t>
                      </a:r>
                    </a:p>
                    <a:p>
                      <a:r>
                        <a:rPr lang="en-ZA" dirty="0"/>
                        <a:t>Revision 10,11,12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62101" y="4734925"/>
            <a:ext cx="2764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Real Life Application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Attention to detail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Practical Art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Flexible and Creative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20-hour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50/50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and theory</a:t>
            </a:r>
            <a:endParaRPr lang="en-ZA" dirty="0"/>
          </a:p>
        </p:txBody>
      </p:sp>
      <p:pic>
        <p:nvPicPr>
          <p:cNvPr id="6" name="Graphic 5" descr="Architecture with solid fill">
            <a:extLst>
              <a:ext uri="{FF2B5EF4-FFF2-40B4-BE49-F238E27FC236}">
                <a16:creationId xmlns:a16="http://schemas.microsoft.com/office/drawing/2014/main" id="{918E6E2C-3C46-497A-2839-210DA3192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4587" y="522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Life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90903"/>
              </p:ext>
            </p:extLst>
          </p:nvPr>
        </p:nvGraphicFramePr>
        <p:xfrm>
          <a:off x="1567543" y="1522910"/>
          <a:ext cx="9236528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59100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Chemistry of Life</a:t>
                      </a:r>
                    </a:p>
                    <a:p>
                      <a:r>
                        <a:rPr lang="en-ZA" dirty="0"/>
                        <a:t>Cells </a:t>
                      </a:r>
                    </a:p>
                    <a:p>
                      <a:r>
                        <a:rPr lang="en-ZA" dirty="0"/>
                        <a:t>Cell division</a:t>
                      </a:r>
                    </a:p>
                    <a:p>
                      <a:r>
                        <a:rPr lang="en-ZA" dirty="0"/>
                        <a:t>Plant tissues, organs, transport</a:t>
                      </a:r>
                    </a:p>
                    <a:p>
                      <a:r>
                        <a:rPr lang="en-ZA" dirty="0"/>
                        <a:t>Animal tissues, organs, transport</a:t>
                      </a:r>
                    </a:p>
                    <a:p>
                      <a:r>
                        <a:rPr lang="en-ZA" dirty="0"/>
                        <a:t>Biosphere to ecosystems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Biodiversity in micro-organisms, plants and animals</a:t>
                      </a:r>
                    </a:p>
                    <a:p>
                      <a:r>
                        <a:rPr lang="en-ZA" dirty="0"/>
                        <a:t>Photosynthesis</a:t>
                      </a:r>
                    </a:p>
                    <a:p>
                      <a:r>
                        <a:rPr lang="en-ZA" dirty="0"/>
                        <a:t>Cellular Respiration</a:t>
                      </a:r>
                    </a:p>
                    <a:p>
                      <a:r>
                        <a:rPr lang="en-ZA" dirty="0"/>
                        <a:t>Animal Nutrition</a:t>
                      </a:r>
                    </a:p>
                    <a:p>
                      <a:r>
                        <a:rPr lang="en-ZA" dirty="0"/>
                        <a:t>Gaseous Exchange </a:t>
                      </a:r>
                    </a:p>
                    <a:p>
                      <a:r>
                        <a:rPr lang="en-ZA" dirty="0"/>
                        <a:t>Excretion in Humans</a:t>
                      </a:r>
                    </a:p>
                    <a:p>
                      <a:r>
                        <a:rPr lang="en-ZA" dirty="0"/>
                        <a:t>Population Ecology</a:t>
                      </a:r>
                    </a:p>
                    <a:p>
                      <a:r>
                        <a:rPr lang="en-ZA" dirty="0"/>
                        <a:t>Human impact on the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DNA</a:t>
                      </a:r>
                    </a:p>
                    <a:p>
                      <a:r>
                        <a:rPr lang="en-ZA" dirty="0"/>
                        <a:t>Meiosis</a:t>
                      </a:r>
                    </a:p>
                    <a:p>
                      <a:r>
                        <a:rPr lang="en-ZA" dirty="0"/>
                        <a:t>Reproduction in Vertebrates</a:t>
                      </a:r>
                    </a:p>
                    <a:p>
                      <a:r>
                        <a:rPr lang="en-ZA" dirty="0"/>
                        <a:t>Reproduction in Humans</a:t>
                      </a:r>
                    </a:p>
                    <a:p>
                      <a:r>
                        <a:rPr lang="en-ZA" dirty="0"/>
                        <a:t>Genetics</a:t>
                      </a:r>
                    </a:p>
                    <a:p>
                      <a:r>
                        <a:rPr lang="en-ZA" dirty="0"/>
                        <a:t>Response to environment – humans and plants</a:t>
                      </a:r>
                    </a:p>
                    <a:p>
                      <a:r>
                        <a:rPr lang="en-ZA" dirty="0"/>
                        <a:t>Evolution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670958" y="4898210"/>
            <a:ext cx="27649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Theoretical 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Learning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Detail orientated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Large Curriculum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Science Option</a:t>
            </a:r>
            <a:endParaRPr lang="en-ZA" dirty="0"/>
          </a:p>
        </p:txBody>
      </p:sp>
      <p:pic>
        <p:nvPicPr>
          <p:cNvPr id="6" name="Graphic 5" descr="Bug under magnifying glass with solid fill">
            <a:extLst>
              <a:ext uri="{FF2B5EF4-FFF2-40B4-BE49-F238E27FC236}">
                <a16:creationId xmlns:a16="http://schemas.microsoft.com/office/drawing/2014/main" id="{73CB6860-48A3-730B-7729-F0F490CA0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3685" y="4789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6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DD0A6-EF51-AA83-E192-378E861F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27" y="172733"/>
            <a:ext cx="6188043" cy="1454051"/>
          </a:xfrm>
        </p:spPr>
        <p:txBody>
          <a:bodyPr>
            <a:normAutofit/>
          </a:bodyPr>
          <a:lstStyle/>
          <a:p>
            <a:pPr algn="ctr"/>
            <a: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Journey 2 </a:t>
            </a:r>
            <a:b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College of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0905-9D21-784A-3E66-414BF2B0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1799518"/>
            <a:ext cx="5919643" cy="4885750"/>
          </a:xfrm>
        </p:spPr>
        <p:txBody>
          <a:bodyPr anchor="ctr">
            <a:normAutofit lnSpcReduction="10000"/>
          </a:bodyPr>
          <a:lstStyle/>
          <a:p>
            <a:r>
              <a:rPr lang="en-ZA" sz="2600" dirty="0">
                <a:solidFill>
                  <a:schemeClr val="tx2"/>
                </a:solidFill>
              </a:rPr>
              <a:t>Level 2 – 4 Culminating in an NQF 4 level Matric Equivalency</a:t>
            </a:r>
          </a:p>
          <a:p>
            <a:pPr lvl="1"/>
            <a:endParaRPr lang="en-ZA" sz="2600" dirty="0">
              <a:solidFill>
                <a:schemeClr val="tx2"/>
              </a:solidFill>
            </a:endParaRPr>
          </a:p>
          <a:p>
            <a:pPr lvl="1"/>
            <a:r>
              <a:rPr lang="en-ZA" sz="2600" dirty="0">
                <a:solidFill>
                  <a:schemeClr val="tx2"/>
                </a:solidFill>
              </a:rPr>
              <a:t> Industry sector relevant education</a:t>
            </a:r>
          </a:p>
          <a:p>
            <a:pPr lvl="2"/>
            <a:r>
              <a:rPr lang="en-ZA" sz="2600" dirty="0">
                <a:solidFill>
                  <a:schemeClr val="tx2"/>
                </a:solidFill>
              </a:rPr>
              <a:t>As per the identified critical skills and needs of the country</a:t>
            </a:r>
          </a:p>
          <a:p>
            <a:pPr lvl="1"/>
            <a:r>
              <a:rPr lang="en-ZA" sz="2600" dirty="0">
                <a:solidFill>
                  <a:schemeClr val="tx2"/>
                </a:solidFill>
              </a:rPr>
              <a:t>Only one level of qualification</a:t>
            </a:r>
          </a:p>
          <a:p>
            <a:pPr lvl="1"/>
            <a:r>
              <a:rPr lang="en-ZA" sz="2600" dirty="0">
                <a:solidFill>
                  <a:schemeClr val="tx2"/>
                </a:solidFill>
              </a:rPr>
              <a:t>Varying requirements for entry to university and further study as determined by the particular university.</a:t>
            </a:r>
          </a:p>
          <a:p>
            <a:pPr lvl="1"/>
            <a:r>
              <a:rPr lang="en-ZA" sz="2600" dirty="0">
                <a:solidFill>
                  <a:schemeClr val="tx2"/>
                </a:solidFill>
              </a:rPr>
              <a:t>Accepted for direct entry into the workplace.</a:t>
            </a:r>
          </a:p>
          <a:p>
            <a:pPr lvl="1"/>
            <a:endParaRPr lang="en-ZA" sz="1800" dirty="0">
              <a:solidFill>
                <a:schemeClr val="tx2"/>
              </a:solidFill>
            </a:endParaRPr>
          </a:p>
          <a:p>
            <a:pPr lvl="1"/>
            <a:endParaRPr lang="en-ZA" sz="1800" dirty="0">
              <a:solidFill>
                <a:schemeClr val="tx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phic 3" descr="Diploma Roll">
            <a:extLst>
              <a:ext uri="{FF2B5EF4-FFF2-40B4-BE49-F238E27FC236}">
                <a16:creationId xmlns:a16="http://schemas.microsoft.com/office/drawing/2014/main" id="{A2B09E47-72A2-0DF0-8DD0-43DC85E8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DD0A6-EF51-AA83-E192-378E861F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ZA" sz="280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College of Hospitality</a:t>
            </a:r>
            <a:br>
              <a:rPr lang="en-ZA" sz="280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280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Examinations and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0905-9D21-784A-3E66-414BF2B0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ZA" sz="2400" dirty="0">
                <a:solidFill>
                  <a:schemeClr val="tx2"/>
                </a:solidFill>
              </a:rPr>
              <a:t>Internal Continuing Assessment – ICASS   50/50 </a:t>
            </a:r>
            <a:r>
              <a:rPr lang="en-ZA" sz="2400" dirty="0" err="1">
                <a:solidFill>
                  <a:schemeClr val="tx2"/>
                </a:solidFill>
              </a:rPr>
              <a:t>prac</a:t>
            </a:r>
            <a:r>
              <a:rPr lang="en-ZA" sz="2400" dirty="0">
                <a:solidFill>
                  <a:schemeClr val="tx2"/>
                </a:solidFill>
              </a:rPr>
              <a:t> and theory </a:t>
            </a:r>
          </a:p>
          <a:p>
            <a:pPr lvl="1"/>
            <a:r>
              <a:rPr lang="en-ZA" dirty="0">
                <a:solidFill>
                  <a:schemeClr val="tx2"/>
                </a:solidFill>
              </a:rPr>
              <a:t>Internal Examinations</a:t>
            </a:r>
          </a:p>
          <a:p>
            <a:r>
              <a:rPr lang="en-ZA" sz="2400" dirty="0">
                <a:solidFill>
                  <a:schemeClr val="tx2"/>
                </a:solidFill>
              </a:rPr>
              <a:t>Internal Summative Assessment – ISAT (PAT)</a:t>
            </a:r>
          </a:p>
          <a:p>
            <a:r>
              <a:rPr lang="en-ZA" sz="2400" dirty="0">
                <a:solidFill>
                  <a:schemeClr val="tx2"/>
                </a:solidFill>
              </a:rPr>
              <a:t>External Examinations  - Finals</a:t>
            </a:r>
            <a:endParaRPr lang="en-ZA" sz="1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ZA" sz="1800" dirty="0">
              <a:solidFill>
                <a:schemeClr val="tx2"/>
              </a:solidFill>
            </a:endParaRPr>
          </a:p>
          <a:p>
            <a:pPr lvl="1"/>
            <a:endParaRPr lang="en-ZA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Graduation cap with solid fill">
            <a:extLst>
              <a:ext uri="{FF2B5EF4-FFF2-40B4-BE49-F238E27FC236}">
                <a16:creationId xmlns:a16="http://schemas.microsoft.com/office/drawing/2014/main" id="{150667D0-BDB8-0837-C959-C3A25C8C4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5286" y="20574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6696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F8F35-7871-AFA7-9C2D-41D92608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– College of Hospitality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F37942-3E8E-5430-8D00-C979F84FC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38120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77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ll life wooden spoons in pitcher on kitchen counter">
            <a:extLst>
              <a:ext uri="{FF2B5EF4-FFF2-40B4-BE49-F238E27FC236}">
                <a16:creationId xmlns:a16="http://schemas.microsoft.com/office/drawing/2014/main" id="{217F47CE-A84E-17F1-E8FF-EEEEC1C63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54" r="3980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FDB8A-302F-B855-E633-68A45C2F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ZA" sz="4000"/>
              <a:t>College of Hospitality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B3D48-877C-E3F1-6E43-204CD014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1556657"/>
            <a:ext cx="4659756" cy="4702410"/>
          </a:xfrm>
        </p:spPr>
        <p:txBody>
          <a:bodyPr anchor="ctr">
            <a:normAutofit/>
          </a:bodyPr>
          <a:lstStyle/>
          <a:p>
            <a:r>
              <a:rPr lang="en-ZA" sz="1800" dirty="0"/>
              <a:t>Are you –</a:t>
            </a:r>
          </a:p>
          <a:p>
            <a:pPr lvl="1"/>
            <a:r>
              <a:rPr lang="en-ZA" sz="1800" dirty="0"/>
              <a:t>A foodie – enjoy the kitchen</a:t>
            </a:r>
          </a:p>
          <a:p>
            <a:pPr lvl="1"/>
            <a:r>
              <a:rPr lang="en-ZA" sz="1800" dirty="0"/>
              <a:t>Creative with a flair for making food look good</a:t>
            </a:r>
          </a:p>
          <a:p>
            <a:pPr lvl="1"/>
            <a:r>
              <a:rPr lang="en-ZA" sz="1800" dirty="0"/>
              <a:t>Enjoy people – or can just hide in the kitchen</a:t>
            </a:r>
          </a:p>
          <a:p>
            <a:pPr lvl="1"/>
            <a:r>
              <a:rPr lang="en-ZA" sz="1800" dirty="0"/>
              <a:t>Love travelling</a:t>
            </a:r>
          </a:p>
          <a:p>
            <a:pPr lvl="1"/>
            <a:r>
              <a:rPr lang="en-ZA" sz="1800" dirty="0"/>
              <a:t>Like making people feel welcome</a:t>
            </a:r>
          </a:p>
          <a:p>
            <a:pPr lvl="1"/>
            <a:r>
              <a:rPr lang="en-ZA" sz="1800" dirty="0"/>
              <a:t>Like making money</a:t>
            </a:r>
          </a:p>
          <a:p>
            <a:pPr lvl="1"/>
            <a:r>
              <a:rPr lang="en-ZA" sz="1800" dirty="0"/>
              <a:t>Perhaps have an SLD in language – not a fan of Shakespeare</a:t>
            </a:r>
          </a:p>
          <a:p>
            <a:pPr lvl="1"/>
            <a:r>
              <a:rPr lang="en-ZA" sz="1800" dirty="0"/>
              <a:t>Maths is like Greek</a:t>
            </a:r>
          </a:p>
          <a:p>
            <a:pPr lvl="1"/>
            <a:r>
              <a:rPr lang="en-ZA" sz="1800" dirty="0"/>
              <a:t> Willing to work really hard</a:t>
            </a: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23294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Client Services and 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10879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comprehensive introduction to dealing with a client successfully whilst managing and nurturing staff.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Personal professional development </a:t>
                      </a:r>
                      <a:r>
                        <a:rPr lang="en-ZA" sz="2000" dirty="0" err="1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inc</a:t>
                      </a: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codes of conduct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Client communication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Client feedback and management thereof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Verbal and nonverbal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Business in a cultural context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Legislation and CCMA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Inclusion of colleagues and clients with special needs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Waiter male with solid fill">
            <a:extLst>
              <a:ext uri="{FF2B5EF4-FFF2-40B4-BE49-F238E27FC236}">
                <a16:creationId xmlns:a16="http://schemas.microsoft.com/office/drawing/2014/main" id="{95C06F6F-6B1A-2C86-9B69-D401CB18C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8543" y="4463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Hospitality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68705"/>
              </p:ext>
            </p:extLst>
          </p:nvPr>
        </p:nvGraphicFramePr>
        <p:xfrm>
          <a:off x="1567542" y="1522910"/>
          <a:ext cx="8953499" cy="4496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822096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3674794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Overarching knowledge of all services required in the Hospitality Industry.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Glassware – care, cleaning, selection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Drinks and drinks machinery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Beds, Linens and Coverings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Bathrooms and Toilets – care, cleaning and stocking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Floors and Floor covering – choices, durability, cleanliness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Public areas – Occupational Health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/>
                        <a:t>Communication Skills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Champagne glasses with solid fill">
            <a:extLst>
              <a:ext uri="{FF2B5EF4-FFF2-40B4-BE49-F238E27FC236}">
                <a16:creationId xmlns:a16="http://schemas.microsoft.com/office/drawing/2014/main" id="{5A7D090E-ABF8-BA18-A74A-A64264F87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3971" y="3651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4CE38-E1E0-3651-84A8-F4B58664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683" y="349112"/>
            <a:ext cx="7184574" cy="877729"/>
          </a:xfrm>
        </p:spPr>
        <p:txBody>
          <a:bodyPr anchor="ctr">
            <a:normAutofit/>
          </a:bodyPr>
          <a:lstStyle/>
          <a:p>
            <a:pPr algn="ctr"/>
            <a:r>
              <a:rPr lang="en-ZA"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Mission of Grantley College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F3C7DD-287E-557B-F009-AEDF02850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9786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71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Hospitality Generics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1762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Comprehensive knowledge of generic services within the Tourism and Hospitality sector.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sz="2000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Tourism and Hospitality Sectors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Careers opportunities within the sector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Leadership, entrepreneurship, team management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Professional Appearance and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Health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Hygiene and cleaning protocols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Cruise ship with solid fill">
            <a:extLst>
              <a:ext uri="{FF2B5EF4-FFF2-40B4-BE49-F238E27FC236}">
                <a16:creationId xmlns:a16="http://schemas.microsoft.com/office/drawing/2014/main" id="{2A926C64-5178-5556-151B-A1067ED46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5114" y="4438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6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Food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67710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Comprehensive knowledge of food preparation, menus and menu planning, nutrition and kitchen management.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sz="2000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Hygiene and Cleanliness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Kitchen Occupational Health and Safety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Kitchen management – stock, storage and time management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Kitchen equipment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Preparation of all food types:  meats, vegetables, starches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Drinks – alcoholic and non-alcoholic </a:t>
                      </a:r>
                      <a:endParaRPr lang="en-ZA" sz="1800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Menu outline">
            <a:extLst>
              <a:ext uri="{FF2B5EF4-FFF2-40B4-BE49-F238E27FC236}">
                <a16:creationId xmlns:a16="http://schemas.microsoft.com/office/drawing/2014/main" id="{E4EA758B-FDA6-F02E-B827-ACEAB83D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5229" y="4789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DD0A6-EF51-AA83-E192-378E861F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6866802" cy="1454051"/>
          </a:xfrm>
        </p:spPr>
        <p:txBody>
          <a:bodyPr>
            <a:normAutofit/>
          </a:bodyPr>
          <a:lstStyle/>
          <a:p>
            <a:pPr algn="ctr"/>
            <a: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Journey 3  </a:t>
            </a:r>
            <a:b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33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College of Marketing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0905-9D21-784A-3E66-414BF2B0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5565224" cy="4263585"/>
          </a:xfrm>
        </p:spPr>
        <p:txBody>
          <a:bodyPr anchor="ctr">
            <a:normAutofit/>
          </a:bodyPr>
          <a:lstStyle/>
          <a:p>
            <a:r>
              <a:rPr lang="en-ZA" sz="2000" dirty="0">
                <a:solidFill>
                  <a:schemeClr val="tx2"/>
                </a:solidFill>
              </a:rPr>
              <a:t>Level 2 – 4 Culminating in an NQF 4 level Matric Equivalency</a:t>
            </a:r>
          </a:p>
          <a:p>
            <a:pPr lvl="1"/>
            <a:endParaRPr lang="en-ZA" sz="2000" dirty="0">
              <a:solidFill>
                <a:schemeClr val="tx2"/>
              </a:solidFill>
            </a:endParaRP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 Industry sector relevant education</a:t>
            </a:r>
          </a:p>
          <a:p>
            <a:pPr lvl="2"/>
            <a:r>
              <a:rPr lang="en-ZA" dirty="0">
                <a:solidFill>
                  <a:schemeClr val="tx2"/>
                </a:solidFill>
              </a:rPr>
              <a:t>As per the identified critical skills and needs of the country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Only one level of qualification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Varying requirements for entry to University and further study as determined by the particular university</a:t>
            </a:r>
          </a:p>
          <a:p>
            <a:pPr lvl="1"/>
            <a:r>
              <a:rPr lang="en-ZA" sz="2000" dirty="0">
                <a:solidFill>
                  <a:schemeClr val="tx2"/>
                </a:solidFill>
              </a:rPr>
              <a:t>Accepted for direct entry into the workplace.</a:t>
            </a:r>
          </a:p>
          <a:p>
            <a:pPr lvl="1"/>
            <a:endParaRPr lang="en-ZA" sz="2000" dirty="0">
              <a:solidFill>
                <a:schemeClr val="tx2"/>
              </a:solidFill>
            </a:endParaRPr>
          </a:p>
          <a:p>
            <a:pPr lvl="1"/>
            <a:endParaRPr lang="en-ZA" sz="1800" dirty="0">
              <a:solidFill>
                <a:schemeClr val="tx2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9FB808A-0B56-3CBE-B8CA-0A1BDC7F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F8F35-7871-AFA7-9C2D-41D92608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NCV – College of Marketing and Design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F37942-3E8E-5430-8D00-C979F84FC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359857"/>
              </p:ext>
            </p:extLst>
          </p:nvPr>
        </p:nvGraphicFramePr>
        <p:xfrm>
          <a:off x="632085" y="212032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78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FDB8A-302F-B855-E633-68A45C2F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algn="ctr"/>
            <a:r>
              <a:rPr lang="en-ZA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College of Marketing and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B3D48-877C-E3F1-6E43-204CD014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Are you –</a:t>
            </a:r>
          </a:p>
          <a:p>
            <a:pPr lvl="1"/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Forever talking</a:t>
            </a:r>
          </a:p>
          <a:p>
            <a:pPr lvl="1"/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Creative with a flair for art and design</a:t>
            </a:r>
          </a:p>
          <a:p>
            <a:pPr lvl="1"/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Enjoy computers</a:t>
            </a:r>
          </a:p>
          <a:p>
            <a:pPr lvl="1"/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shy with people</a:t>
            </a:r>
          </a:p>
          <a:p>
            <a:pPr lvl="1"/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Like making money</a:t>
            </a:r>
          </a:p>
          <a:p>
            <a:pPr lvl="1"/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Perhaps have an SLD in language – not a fan of Shakespeare</a:t>
            </a:r>
          </a:p>
          <a:p>
            <a:pPr lvl="1"/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Maths is like Greek</a:t>
            </a:r>
          </a:p>
          <a:p>
            <a:pPr lvl="1"/>
            <a:r>
              <a:rPr lang="en-ZA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Willing to work really hard</a:t>
            </a:r>
          </a:p>
          <a:p>
            <a:endParaRPr lang="en-Z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F877C-501F-0721-D970-E65095C26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6"/>
          <a:stretch/>
        </p:blipFill>
        <p:spPr>
          <a:xfrm>
            <a:off x="6316824" y="0"/>
            <a:ext cx="58751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38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63022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 comprehensive study of all forms of marketing including digital and social medial marketing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Scope and Dynamics of Marketing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marketing policy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marketing plan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marketing mix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marketing environments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Factors influencing organisational marketing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Target markets and feedback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Marketing with solid fill">
            <a:extLst>
              <a:ext uri="{FF2B5EF4-FFF2-40B4-BE49-F238E27FC236}">
                <a16:creationId xmlns:a16="http://schemas.microsoft.com/office/drawing/2014/main" id="{99647D60-DA44-234C-C558-AEA20DEED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257" y="522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0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Marketing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65636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 comprehensive study of verbal, non verbal, graphic and textual communication within the marketing arena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communication model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psychology of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Brand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Communication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Techniques in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In house communication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Client Communication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Open envelope with solid fill">
            <a:extLst>
              <a:ext uri="{FF2B5EF4-FFF2-40B4-BE49-F238E27FC236}">
                <a16:creationId xmlns:a16="http://schemas.microsoft.com/office/drawing/2014/main" id="{6A4EC56B-4771-0D86-A388-4A2B6A22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342" y="4111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1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Advertising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56593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study of the broad scope of advertising, events and promotions within the marketing space.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Advertising principles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Developing creative strategy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client and client interaction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Promotional mix in marketing</a:t>
                      </a: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promotional plan 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Mass Media 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Persuasive advertising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Target Audiences</a:t>
                      </a:r>
                    </a:p>
                    <a:p>
                      <a:pPr marL="285750" indent="-28575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Feedback cycles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Boardroom with solid fill">
            <a:extLst>
              <a:ext uri="{FF2B5EF4-FFF2-40B4-BE49-F238E27FC236}">
                <a16:creationId xmlns:a16="http://schemas.microsoft.com/office/drawing/2014/main" id="{66148C3C-BFDB-161A-81D0-470AED2F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1715" y="4438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Graphic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120653"/>
              </p:ext>
            </p:extLst>
          </p:nvPr>
        </p:nvGraphicFramePr>
        <p:xfrm>
          <a:off x="1567542" y="1522910"/>
          <a:ext cx="8953499" cy="50738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53499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/>
                        <a:t>Level 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study of graphic design within the marketing scope for use of sales and advertising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ZA" dirty="0">
                        <a:latin typeface="+mj-lt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Design Theory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Hand drawing and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Computer Aided graphic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Desktop publishing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Digital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Layout / Typography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Photography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3D design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Packaging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Multimedia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latin typeface="+mj-lt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Animation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pic>
        <p:nvPicPr>
          <p:cNvPr id="6" name="Graphic 5" descr="Artist male with solid fill">
            <a:extLst>
              <a:ext uri="{FF2B5EF4-FFF2-40B4-BE49-F238E27FC236}">
                <a16:creationId xmlns:a16="http://schemas.microsoft.com/office/drawing/2014/main" id="{EAFC3E56-C6E3-C4A7-D6C9-C8AE1BFF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0285" y="3651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6C95-7FAC-0BC8-0B45-B59AF288E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1" y="4267832"/>
            <a:ext cx="7510458" cy="1978222"/>
          </a:xfrm>
        </p:spPr>
        <p:txBody>
          <a:bodyPr anchor="t">
            <a:normAutofit/>
          </a:bodyPr>
          <a:lstStyle/>
          <a:p>
            <a: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Grantley College</a:t>
            </a:r>
            <a:b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br>
              <a:rPr lang="en-ZA" sz="34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ZA" sz="6600" b="1" dirty="0">
                <a:solidFill>
                  <a:schemeClr val="tx2"/>
                </a:solidFill>
                <a:latin typeface="Arizonia" panose="02000507060000020003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Future makers!</a:t>
            </a:r>
            <a:endParaRPr lang="en-ZA" sz="3400" b="1" dirty="0">
              <a:solidFill>
                <a:schemeClr val="tx2"/>
              </a:solidFill>
              <a:latin typeface="Arizonia" panose="02000507060000020003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5F51F1E0-C2A8-F9E5-3E01-89809445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4EAB2-893A-7B91-45F5-E05D15D1D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69" y="611946"/>
            <a:ext cx="2216546" cy="29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5F378-DF30-0BDD-7043-F6FBA18C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ZA" sz="360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Journey 1 – CAPS NSC</a:t>
            </a:r>
          </a:p>
        </p:txBody>
      </p:sp>
      <p:pic>
        <p:nvPicPr>
          <p:cNvPr id="7" name="Graphic 6" descr="Diploma Roll">
            <a:extLst>
              <a:ext uri="{FF2B5EF4-FFF2-40B4-BE49-F238E27FC236}">
                <a16:creationId xmlns:a16="http://schemas.microsoft.com/office/drawing/2014/main" id="{0198D038-1EDE-D169-1FC9-875E31408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5A02-8DE9-6AE5-29AF-6D566F15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035630"/>
            <a:ext cx="5753083" cy="4025342"/>
          </a:xfrm>
        </p:spPr>
        <p:txBody>
          <a:bodyPr anchor="ctr">
            <a:normAutofit lnSpcReduction="10000"/>
          </a:bodyPr>
          <a:lstStyle/>
          <a:p>
            <a:r>
              <a:rPr lang="en-ZA" sz="1800" dirty="0">
                <a:solidFill>
                  <a:schemeClr val="tx2"/>
                </a:solidFill>
              </a:rPr>
              <a:t>Grade 10 – 12 Culminating in NQF 4 National Senior Certificate:</a:t>
            </a:r>
          </a:p>
          <a:p>
            <a:endParaRPr lang="en-ZA" sz="1800" dirty="0">
              <a:solidFill>
                <a:schemeClr val="tx2"/>
              </a:solidFill>
            </a:endParaRPr>
          </a:p>
          <a:p>
            <a:pPr lvl="1"/>
            <a:r>
              <a:rPr lang="en-ZA" sz="1800" dirty="0">
                <a:solidFill>
                  <a:schemeClr val="tx2"/>
                </a:solidFill>
              </a:rPr>
              <a:t>Broad based education </a:t>
            </a:r>
          </a:p>
          <a:p>
            <a:pPr lvl="1"/>
            <a:r>
              <a:rPr lang="en-ZA" sz="1800" dirty="0">
                <a:solidFill>
                  <a:schemeClr val="tx2"/>
                </a:solidFill>
              </a:rPr>
              <a:t>Variety of subjects</a:t>
            </a:r>
          </a:p>
          <a:p>
            <a:pPr lvl="1"/>
            <a:r>
              <a:rPr lang="en-ZA" sz="1800" dirty="0">
                <a:solidFill>
                  <a:schemeClr val="tx2"/>
                </a:solidFill>
              </a:rPr>
              <a:t>3 possible qualification levels</a:t>
            </a:r>
          </a:p>
          <a:p>
            <a:pPr lvl="2"/>
            <a:r>
              <a:rPr lang="en-ZA" sz="1800" dirty="0">
                <a:solidFill>
                  <a:schemeClr val="tx2"/>
                </a:solidFill>
              </a:rPr>
              <a:t>Certificate pass – One-year higher certificate study</a:t>
            </a:r>
          </a:p>
          <a:p>
            <a:pPr lvl="2"/>
            <a:r>
              <a:rPr lang="en-ZA" sz="1800" dirty="0">
                <a:solidFill>
                  <a:schemeClr val="tx2"/>
                </a:solidFill>
              </a:rPr>
              <a:t>Diploma pass – Diploma 2 – 3 years  or TVET course</a:t>
            </a:r>
          </a:p>
          <a:p>
            <a:pPr lvl="2"/>
            <a:r>
              <a:rPr lang="en-ZA" sz="1800" dirty="0">
                <a:solidFill>
                  <a:schemeClr val="tx2"/>
                </a:solidFill>
              </a:rPr>
              <a:t>Bachelor's pass – Degree</a:t>
            </a:r>
          </a:p>
          <a:p>
            <a:pPr lvl="2"/>
            <a:endParaRPr lang="en-ZA" sz="1800" dirty="0">
              <a:solidFill>
                <a:schemeClr val="tx2"/>
              </a:solidFill>
            </a:endParaRPr>
          </a:p>
          <a:p>
            <a:pPr lvl="2"/>
            <a:r>
              <a:rPr lang="en-ZA" sz="1800" dirty="0">
                <a:solidFill>
                  <a:schemeClr val="tx2"/>
                </a:solidFill>
              </a:rPr>
              <a:t>Note a Bachelors pass does not automatically guarantee entry to University.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272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F8F35-7871-AFA7-9C2D-41D92608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ZA" sz="400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NSC – Subject choices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B2C58C-EDA0-AF99-B1AE-E5CA9E4D8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0476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29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Mathematics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5681F6-2EBD-1853-2D55-4F0074472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2804"/>
              </p:ext>
            </p:extLst>
          </p:nvPr>
        </p:nvGraphicFramePr>
        <p:xfrm>
          <a:off x="2032000" y="1380028"/>
          <a:ext cx="8128000" cy="48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74392004"/>
                    </a:ext>
                  </a:extLst>
                </a:gridCol>
              </a:tblGrid>
              <a:tr h="614088">
                <a:tc>
                  <a:txBody>
                    <a:bodyPr/>
                    <a:lstStyle/>
                    <a:p>
                      <a:r>
                        <a:rPr lang="en-ZA" dirty="0"/>
                        <a:t>Grade 10 - 12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26116"/>
                  </a:ext>
                </a:extLst>
              </a:tr>
              <a:tr h="4239732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Patterns, Sequences and Series.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Functions.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Exponential and Logarithmic Functions.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Finance, Growth and Decay.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Trigonometry: Compound and Double Angle Identities.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Trigonometry: Problem Solving in Two and Three Dimensions.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Polynomials.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Differential Calculus.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40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A8304C-5357-DCF9-5132-E94C30033839}"/>
              </a:ext>
            </a:extLst>
          </p:cNvPr>
          <p:cNvSpPr txBox="1"/>
          <p:nvPr/>
        </p:nvSpPr>
        <p:spPr>
          <a:xfrm>
            <a:off x="2226129" y="4329452"/>
            <a:ext cx="452301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Must have 50% for core math exam in Gr 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Linear curriculum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Fast paced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Requires extra hours daily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ZA" dirty="0"/>
              <a:t>Abstract content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ZA" sz="1400" dirty="0"/>
          </a:p>
        </p:txBody>
      </p:sp>
      <p:pic>
        <p:nvPicPr>
          <p:cNvPr id="9" name="Graphic 8" descr="Mathematics with solid fill">
            <a:extLst>
              <a:ext uri="{FF2B5EF4-FFF2-40B4-BE49-F238E27FC236}">
                <a16:creationId xmlns:a16="http://schemas.microsoft.com/office/drawing/2014/main" id="{A1E3A4F4-9C0A-C13C-12C1-CBF8C570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9514" y="4793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3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Mathematical Literacy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5681F6-2EBD-1853-2D55-4F0074472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71796"/>
              </p:ext>
            </p:extLst>
          </p:nvPr>
        </p:nvGraphicFramePr>
        <p:xfrm>
          <a:off x="2032000" y="1380028"/>
          <a:ext cx="8128000" cy="48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74392004"/>
                    </a:ext>
                  </a:extLst>
                </a:gridCol>
              </a:tblGrid>
              <a:tr h="614088">
                <a:tc>
                  <a:txBody>
                    <a:bodyPr/>
                    <a:lstStyle/>
                    <a:p>
                      <a:r>
                        <a:rPr lang="en-ZA" dirty="0"/>
                        <a:t>Grade 10 - 12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26116"/>
                  </a:ext>
                </a:extLst>
              </a:tr>
              <a:tr h="4239732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Numeracy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Finance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Measurement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Maps, plans and other representations of the physical world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 handling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Probability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solidFill>
                            <a:srgbClr val="202124"/>
                          </a:solidFill>
                          <a:effectLst/>
                          <a:latin typeface="Google Sans"/>
                        </a:rPr>
                        <a:t>.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40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A8304C-5357-DCF9-5132-E94C30033839}"/>
              </a:ext>
            </a:extLst>
          </p:cNvPr>
          <p:cNvSpPr txBox="1"/>
          <p:nvPr/>
        </p:nvSpPr>
        <p:spPr>
          <a:xfrm>
            <a:off x="2226129" y="4329452"/>
            <a:ext cx="452301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   Cyclic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202124"/>
                </a:solidFill>
                <a:latin typeface="Google Sans"/>
              </a:rPr>
              <a:t>Real world 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202124"/>
                </a:solidFill>
                <a:latin typeface="Google Sans"/>
              </a:rPr>
              <a:t>Applied mathematics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ZA" sz="1400" dirty="0"/>
          </a:p>
        </p:txBody>
      </p:sp>
      <p:pic>
        <p:nvPicPr>
          <p:cNvPr id="3" name="Graphic 2" descr="Mathematics with solid fill">
            <a:extLst>
              <a:ext uri="{FF2B5EF4-FFF2-40B4-BE49-F238E27FC236}">
                <a16:creationId xmlns:a16="http://schemas.microsoft.com/office/drawing/2014/main" id="{8B214F45-DDEF-E72A-1C34-F6D679D5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129" y="4137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Business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32526"/>
              </p:ext>
            </p:extLst>
          </p:nvPr>
        </p:nvGraphicFramePr>
        <p:xfrm>
          <a:off x="1387929" y="1522910"/>
          <a:ext cx="9416142" cy="47265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520339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Entrepreneurship.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opportunity and related factors.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Plan.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Management and Leadership.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Forms of ownership.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Setting up a business.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Contracts.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location.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Environments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Business Operations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Influences of business environments.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Marketing function.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Challenges of the business environment.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Production function.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Adapting to challenges of the business.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Resources.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Contemporary socio-economic issues.</a:t>
                      </a:r>
                    </a:p>
                    <a:p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Impact of recent legislation on business.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Human Resources function.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Professionalism and Ethics.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Creative Thinking.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Devise Strategies for a Business to Use in its Response to the Challenges of the Macro Business Environment.</a:t>
                      </a:r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72986" y="4682422"/>
            <a:ext cx="27649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Interest in Business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Theoretical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Good writing skills</a:t>
            </a:r>
            <a:endParaRPr lang="en-ZA" sz="1400" dirty="0"/>
          </a:p>
        </p:txBody>
      </p:sp>
      <p:pic>
        <p:nvPicPr>
          <p:cNvPr id="10" name="Graphic 9" descr="Piggy Bank with solid fill">
            <a:extLst>
              <a:ext uri="{FF2B5EF4-FFF2-40B4-BE49-F238E27FC236}">
                <a16:creationId xmlns:a16="http://schemas.microsoft.com/office/drawing/2014/main" id="{F150CCC3-0B83-368D-662B-1A8E1828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7886" y="5225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Dramatic 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87100"/>
              </p:ext>
            </p:extLst>
          </p:nvPr>
        </p:nvGraphicFramePr>
        <p:xfrm>
          <a:off x="1387929" y="1522910"/>
          <a:ext cx="9416142" cy="4671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24456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3946605">
                <a:tc>
                  <a:txBody>
                    <a:bodyPr/>
                    <a:lstStyle/>
                    <a:p>
                      <a:r>
                        <a:rPr lang="en-ZA" dirty="0"/>
                        <a:t>South African Theatre</a:t>
                      </a:r>
                    </a:p>
                    <a:p>
                      <a:r>
                        <a:rPr lang="en-ZA" dirty="0"/>
                        <a:t>Greek Theatre</a:t>
                      </a:r>
                    </a:p>
                    <a:p>
                      <a:r>
                        <a:rPr lang="en-ZA" dirty="0"/>
                        <a:t>Non verbal theatre</a:t>
                      </a:r>
                    </a:p>
                    <a:p>
                      <a:r>
                        <a:rPr lang="en-ZA" dirty="0"/>
                        <a:t>Medieval Theatre</a:t>
                      </a:r>
                    </a:p>
                    <a:p>
                      <a:r>
                        <a:rPr lang="en-ZA" dirty="0"/>
                        <a:t>Staging and Film</a:t>
                      </a:r>
                    </a:p>
                    <a:p>
                      <a:r>
                        <a:rPr lang="en-ZA" dirty="0"/>
                        <a:t>Individual and Group            Practical Productions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Realism in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Voice and body work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South African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Physical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Stylized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Direction and Design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Poor Theatre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Practical Productions</a:t>
                      </a:r>
                    </a:p>
                    <a:p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Theatre of the Absurd</a:t>
                      </a:r>
                    </a:p>
                    <a:p>
                      <a:r>
                        <a:rPr lang="en-ZA" dirty="0"/>
                        <a:t>South African Theatre</a:t>
                      </a:r>
                    </a:p>
                    <a:p>
                      <a:r>
                        <a:rPr lang="en-ZA" dirty="0"/>
                        <a:t>Post 1994 South African Theatre</a:t>
                      </a:r>
                    </a:p>
                    <a:p>
                      <a:r>
                        <a:rPr lang="en-ZA" dirty="0"/>
                        <a:t>South African Contemporary Theatre</a:t>
                      </a:r>
                    </a:p>
                    <a:p>
                      <a:r>
                        <a:rPr lang="en-ZA" dirty="0"/>
                        <a:t>Theme Programme Prep and Performance.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616529" y="4258973"/>
            <a:ext cx="2764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Art orientated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Confidence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Imagination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Curious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50/50 Theory and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Written work</a:t>
            </a:r>
            <a:endParaRPr lang="en-ZA" dirty="0"/>
          </a:p>
        </p:txBody>
      </p:sp>
      <p:pic>
        <p:nvPicPr>
          <p:cNvPr id="6" name="Graphic 5" descr="Drama with solid fill">
            <a:extLst>
              <a:ext uri="{FF2B5EF4-FFF2-40B4-BE49-F238E27FC236}">
                <a16:creationId xmlns:a16="http://schemas.microsoft.com/office/drawing/2014/main" id="{AE2514BA-587E-8BC7-35DB-5F7F39DDA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4715" y="4638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220C-EFBA-CBE1-C714-F34DD17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Computer Application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4FD3-1A34-79E4-159D-E6DDDC6C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5982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 algn="l">
              <a:buNone/>
            </a:pPr>
            <a:endParaRPr lang="en-US" sz="20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02124"/>
              </a:solidFill>
              <a:latin typeface="Google Sans"/>
            </a:endParaRPr>
          </a:p>
          <a:p>
            <a:endParaRPr lang="en-Z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2113A4-D934-FB73-3994-F2849B27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18979"/>
              </p:ext>
            </p:extLst>
          </p:nvPr>
        </p:nvGraphicFramePr>
        <p:xfrm>
          <a:off x="1387929" y="1522910"/>
          <a:ext cx="9416142" cy="50738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38714">
                  <a:extLst>
                    <a:ext uri="{9D8B030D-6E8A-4147-A177-3AD203B41FA5}">
                      <a16:colId xmlns:a16="http://schemas.microsoft.com/office/drawing/2014/main" val="3754379081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2454336425"/>
                    </a:ext>
                  </a:extLst>
                </a:gridCol>
                <a:gridCol w="3138714">
                  <a:extLst>
                    <a:ext uri="{9D8B030D-6E8A-4147-A177-3AD203B41FA5}">
                      <a16:colId xmlns:a16="http://schemas.microsoft.com/office/drawing/2014/main" val="647184347"/>
                    </a:ext>
                  </a:extLst>
                </a:gridCol>
              </a:tblGrid>
              <a:tr h="786924">
                <a:tc>
                  <a:txBody>
                    <a:bodyPr/>
                    <a:lstStyle/>
                    <a:p>
                      <a:r>
                        <a:rPr lang="en-ZA" dirty="0"/>
                        <a:t>Grade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Grade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8158"/>
                  </a:ext>
                </a:extLst>
              </a:tr>
              <a:tr h="4286909">
                <a:tc>
                  <a:txBody>
                    <a:bodyPr/>
                    <a:lstStyle/>
                    <a:p>
                      <a:r>
                        <a:rPr lang="en-ZA" dirty="0"/>
                        <a:t>Computer Management</a:t>
                      </a:r>
                    </a:p>
                    <a:p>
                      <a:r>
                        <a:rPr lang="en-ZA" dirty="0"/>
                        <a:t>Software</a:t>
                      </a:r>
                    </a:p>
                    <a:p>
                      <a:r>
                        <a:rPr lang="en-ZA" dirty="0"/>
                        <a:t>Hardware</a:t>
                      </a:r>
                    </a:p>
                    <a:p>
                      <a:r>
                        <a:rPr lang="en-ZA" dirty="0"/>
                        <a:t>Networking</a:t>
                      </a:r>
                    </a:p>
                    <a:p>
                      <a:r>
                        <a:rPr lang="en-ZA" dirty="0"/>
                        <a:t>Spreadsheets</a:t>
                      </a:r>
                    </a:p>
                    <a:p>
                      <a:r>
                        <a:rPr lang="en-ZA" dirty="0"/>
                        <a:t>Word Processing</a:t>
                      </a:r>
                    </a:p>
                    <a:p>
                      <a:r>
                        <a:rPr lang="en-ZA" dirty="0"/>
                        <a:t>Information Management</a:t>
                      </a:r>
                    </a:p>
                    <a:p>
                      <a:r>
                        <a:rPr lang="en-ZA" dirty="0"/>
                        <a:t>HTML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Computer Management</a:t>
                      </a:r>
                    </a:p>
                    <a:p>
                      <a:r>
                        <a:rPr lang="en-ZA" dirty="0"/>
                        <a:t>Software</a:t>
                      </a:r>
                    </a:p>
                    <a:p>
                      <a:r>
                        <a:rPr lang="en-ZA" dirty="0"/>
                        <a:t>Hardware</a:t>
                      </a:r>
                    </a:p>
                    <a:p>
                      <a:r>
                        <a:rPr lang="en-ZA" dirty="0"/>
                        <a:t>Networking</a:t>
                      </a:r>
                    </a:p>
                    <a:p>
                      <a:r>
                        <a:rPr lang="en-ZA" dirty="0"/>
                        <a:t>Spreadsheets</a:t>
                      </a:r>
                    </a:p>
                    <a:p>
                      <a:r>
                        <a:rPr lang="en-ZA" dirty="0"/>
                        <a:t>Word Processing</a:t>
                      </a:r>
                    </a:p>
                    <a:p>
                      <a:r>
                        <a:rPr lang="en-ZA" dirty="0"/>
                        <a:t>Information Management</a:t>
                      </a:r>
                    </a:p>
                    <a:p>
                      <a:r>
                        <a:rPr lang="en-ZA" dirty="0"/>
                        <a:t>HTML and web design</a:t>
                      </a:r>
                    </a:p>
                    <a:p>
                      <a:r>
                        <a:rPr lang="en-ZA" dirty="0"/>
                        <a:t>Internet technologies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Databases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Computer Management</a:t>
                      </a:r>
                    </a:p>
                    <a:p>
                      <a:r>
                        <a:rPr lang="en-ZA" dirty="0"/>
                        <a:t>Software</a:t>
                      </a:r>
                    </a:p>
                    <a:p>
                      <a:r>
                        <a:rPr lang="en-ZA" dirty="0"/>
                        <a:t>Hardware</a:t>
                      </a:r>
                    </a:p>
                    <a:p>
                      <a:r>
                        <a:rPr lang="en-ZA" dirty="0"/>
                        <a:t>Networking</a:t>
                      </a:r>
                    </a:p>
                    <a:p>
                      <a:r>
                        <a:rPr lang="en-ZA" dirty="0"/>
                        <a:t>Spreadsheets</a:t>
                      </a:r>
                    </a:p>
                    <a:p>
                      <a:r>
                        <a:rPr lang="en-ZA" dirty="0"/>
                        <a:t>Word Processing</a:t>
                      </a:r>
                    </a:p>
                    <a:p>
                      <a:r>
                        <a:rPr lang="en-ZA" dirty="0"/>
                        <a:t>Information Management</a:t>
                      </a:r>
                    </a:p>
                    <a:p>
                      <a:r>
                        <a:rPr lang="en-ZA" dirty="0"/>
                        <a:t>HTML and web design</a:t>
                      </a:r>
                    </a:p>
                    <a:p>
                      <a:r>
                        <a:rPr lang="en-ZA" dirty="0"/>
                        <a:t>Internet technologies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Databases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666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559A82-A158-8E1C-60F8-C62DDA41308B}"/>
              </a:ext>
            </a:extLst>
          </p:cNvPr>
          <p:cNvSpPr txBox="1"/>
          <p:nvPr/>
        </p:nvSpPr>
        <p:spPr>
          <a:xfrm>
            <a:off x="1562101" y="4738549"/>
            <a:ext cx="2764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  <a:latin typeface="Google Sans"/>
              </a:rPr>
              <a:t>Detailed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Application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Cyclic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Time consuming (practice)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Computer not cell phone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Google Sans"/>
              </a:rPr>
              <a:t>50/50 </a:t>
            </a:r>
            <a:r>
              <a:rPr lang="en-US" dirty="0" err="1">
                <a:solidFill>
                  <a:srgbClr val="202124"/>
                </a:solidFill>
                <a:latin typeface="Google Sans"/>
              </a:rPr>
              <a:t>prac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and theory</a:t>
            </a:r>
            <a:endParaRPr lang="en-ZA" dirty="0"/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D59F04CA-2868-A2A8-095A-5C3DAADBF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7929" y="4186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7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1654</Words>
  <Application>Microsoft Office PowerPoint</Application>
  <PresentationFormat>Widescreen</PresentationFormat>
  <Paragraphs>591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ADLaM Display</vt:lpstr>
      <vt:lpstr>Arial</vt:lpstr>
      <vt:lpstr>Arizonia</vt:lpstr>
      <vt:lpstr>Calibri</vt:lpstr>
      <vt:lpstr>Calibri Light</vt:lpstr>
      <vt:lpstr>Google Sans</vt:lpstr>
      <vt:lpstr>Office Theme</vt:lpstr>
      <vt:lpstr>2025 for 2026 Career Guidance Evening</vt:lpstr>
      <vt:lpstr>Mission of Grantley College</vt:lpstr>
      <vt:lpstr>Journey 1 – CAPS NSC</vt:lpstr>
      <vt:lpstr>NSC – Subject choices</vt:lpstr>
      <vt:lpstr>Mathematics</vt:lpstr>
      <vt:lpstr>Mathematical Literacy</vt:lpstr>
      <vt:lpstr>Business Studies</vt:lpstr>
      <vt:lpstr>Dramatic Arts</vt:lpstr>
      <vt:lpstr>Computer Application Tech</vt:lpstr>
      <vt:lpstr>Hospitality Studies</vt:lpstr>
      <vt:lpstr>Tourism</vt:lpstr>
      <vt:lpstr>Design Studies</vt:lpstr>
      <vt:lpstr>Life Science</vt:lpstr>
      <vt:lpstr>Journey 2  NCV College of Hospitality</vt:lpstr>
      <vt:lpstr>NCV College of Hospitality Examinations and Assessments</vt:lpstr>
      <vt:lpstr>NCV – College of Hospitality </vt:lpstr>
      <vt:lpstr>College of Hospitality  </vt:lpstr>
      <vt:lpstr>Client Services and HR</vt:lpstr>
      <vt:lpstr>Hospitality Services</vt:lpstr>
      <vt:lpstr>Hospitality Generics</vt:lpstr>
      <vt:lpstr>Food Preparation</vt:lpstr>
      <vt:lpstr>Journey 3   NCV College of Marketing and Design</vt:lpstr>
      <vt:lpstr>NCV – College of Marketing and Design</vt:lpstr>
      <vt:lpstr>College of Marketing and Advertising</vt:lpstr>
      <vt:lpstr>Marketing</vt:lpstr>
      <vt:lpstr>Marketing Communication</vt:lpstr>
      <vt:lpstr>Advertising and Events</vt:lpstr>
      <vt:lpstr>Graphic Design</vt:lpstr>
      <vt:lpstr>Grantley College  Future makers!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for 2024 Career Guidance Evening</dc:title>
  <dc:creator>Lesley Visser</dc:creator>
  <cp:lastModifiedBy>Grantley Principal</cp:lastModifiedBy>
  <cp:revision>4</cp:revision>
  <dcterms:created xsi:type="dcterms:W3CDTF">2023-09-11T15:58:16Z</dcterms:created>
  <dcterms:modified xsi:type="dcterms:W3CDTF">2025-07-28T16:39:48Z</dcterms:modified>
</cp:coreProperties>
</file>